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2" r:id="rId8"/>
    <p:sldId id="263" r:id="rId9"/>
    <p:sldId id="265" r:id="rId10"/>
    <p:sldId id="266" r:id="rId11"/>
    <p:sldId id="267" r:id="rId12"/>
    <p:sldId id="264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2461-5D4F-0E4C-AA54-CA90BEF9C40B}" type="datetimeFigureOut">
              <a:rPr lang="fr-FR" smtClean="0"/>
              <a:pPr/>
              <a:t>25/09/17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CE8-01DB-5A4F-88DF-AE6DCB28C68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36847"/>
            <a:ext cx="7772400" cy="1763603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TD4 - Habiter : </a:t>
            </a:r>
            <a:br>
              <a:rPr lang="fr-FR" dirty="0" smtClean="0"/>
            </a:br>
            <a:r>
              <a:rPr lang="fr-FR" dirty="0" smtClean="0"/>
              <a:t>situer son lieu de vie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Pistes de travail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muneCM1Hach2016_013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05"/>
            <a:ext cx="4677441" cy="6713139"/>
          </a:xfrm>
          <a:prstGeom prst="rect">
            <a:avLst/>
          </a:prstGeom>
        </p:spPr>
      </p:pic>
      <p:pic>
        <p:nvPicPr>
          <p:cNvPr id="3" name="Image 2" descr="CommuneCM1Hach2016_014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441" y="157445"/>
            <a:ext cx="4544347" cy="652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muneCM1Hach2016_015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54"/>
            <a:ext cx="4665774" cy="6506180"/>
          </a:xfrm>
          <a:prstGeom prst="rect">
            <a:avLst/>
          </a:prstGeom>
        </p:spPr>
      </p:pic>
      <p:pic>
        <p:nvPicPr>
          <p:cNvPr id="3" name="Image 2" descr="CommuneCM1Hach2016_016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774" y="205988"/>
            <a:ext cx="4478226" cy="644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muneCM1Belin2016_019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936"/>
            <a:ext cx="4485837" cy="6438144"/>
          </a:xfrm>
          <a:prstGeom prst="rect">
            <a:avLst/>
          </a:prstGeom>
        </p:spPr>
      </p:pic>
      <p:pic>
        <p:nvPicPr>
          <p:cNvPr id="3" name="Image 2" descr="CommuneCM1Belin2016_020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272" y="419856"/>
            <a:ext cx="4637728" cy="62492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58718" y="50524"/>
            <a:ext cx="119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Belin, CM1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muneCM1Belin2016_02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16"/>
            <a:ext cx="4511036" cy="6327169"/>
          </a:xfrm>
          <a:prstGeom prst="rect">
            <a:avLst/>
          </a:prstGeom>
        </p:spPr>
      </p:pic>
      <p:pic>
        <p:nvPicPr>
          <p:cNvPr id="3" name="Image 2" descr="CommuneCM1Belin2016_022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36" y="188940"/>
            <a:ext cx="4632964" cy="640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caliserMagnCMGeo2017_001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00" y="0"/>
            <a:ext cx="50546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9716" y="2540097"/>
            <a:ext cx="252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Magnard, Géo, CM, 2017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caliserMagnCMGeo2017_002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14"/>
            <a:ext cx="4572000" cy="6557450"/>
          </a:xfrm>
          <a:prstGeom prst="rect">
            <a:avLst/>
          </a:prstGeom>
        </p:spPr>
      </p:pic>
      <p:pic>
        <p:nvPicPr>
          <p:cNvPr id="3" name="Image 2" descr="LocaliserMagnCMGeo2017_003-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1414"/>
            <a:ext cx="4583630" cy="6375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caliserMagnCMGeo2017_004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46" y="0"/>
            <a:ext cx="50419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1) Les orientations institutionnelles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8976"/>
          </a:xfrm>
        </p:spPr>
        <p:txBody>
          <a:bodyPr>
            <a:normAutofit/>
          </a:bodyPr>
          <a:lstStyle/>
          <a:p>
            <a:r>
              <a:rPr lang="fr-FR" b="1" dirty="0" smtClean="0"/>
              <a:t>PROBLEMATIQUE : quels </a:t>
            </a:r>
            <a:r>
              <a:rPr lang="fr-FR" b="1" dirty="0"/>
              <a:t>sont les </a:t>
            </a:r>
            <a:r>
              <a:rPr lang="fr-FR" b="1" u="sng" dirty="0"/>
              <a:t>liens</a:t>
            </a:r>
            <a:r>
              <a:rPr lang="fr-FR" b="1" dirty="0"/>
              <a:t> entre mon lieu de vie et le reste du monde </a:t>
            </a:r>
            <a:r>
              <a:rPr lang="fr-FR" b="1" dirty="0" smtClean="0"/>
              <a:t>?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Lieu de vie</a:t>
            </a:r>
            <a:r>
              <a:rPr lang="en-GB" dirty="0" smtClean="0"/>
              <a:t> </a:t>
            </a:r>
            <a:r>
              <a:rPr lang="fr-FR" dirty="0" err="1" smtClean="0">
                <a:sym typeface="Wingdings"/>
              </a:rPr>
              <a:t></a:t>
            </a:r>
            <a:r>
              <a:rPr lang="fr-FR" dirty="0" smtClean="0">
                <a:sym typeface="Wingdings"/>
              </a:rPr>
              <a:t> </a:t>
            </a:r>
          </a:p>
          <a:p>
            <a:pPr>
              <a:buNone/>
            </a:pPr>
            <a:r>
              <a:rPr lang="en-GB" dirty="0" smtClean="0"/>
              <a:t>commune, (</a:t>
            </a:r>
            <a:r>
              <a:rPr lang="en-GB" dirty="0" err="1" smtClean="0"/>
              <a:t>département</a:t>
            </a:r>
            <a:r>
              <a:rPr lang="en-GB" dirty="0" smtClean="0"/>
              <a:t>), </a:t>
            </a:r>
            <a:r>
              <a:rPr lang="en-GB" dirty="0" err="1" smtClean="0"/>
              <a:t>région</a:t>
            </a:r>
            <a:r>
              <a:rPr lang="en-GB" dirty="0" smtClean="0"/>
              <a:t>, </a:t>
            </a:r>
          </a:p>
          <a:p>
            <a:pPr>
              <a:buNone/>
            </a:pPr>
            <a:r>
              <a:rPr lang="en-GB" dirty="0" smtClean="0"/>
              <a:t>France, Europe, </a:t>
            </a:r>
            <a:r>
              <a:rPr lang="en-GB" dirty="0" err="1" smtClean="0"/>
              <a:t>monde</a:t>
            </a:r>
            <a:endParaRPr lang="fr-F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mmaireGeographieACM1Belin2016_150_015Echel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9764"/>
            <a:ext cx="3063194" cy="49482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2410890" y="5534025"/>
            <a:ext cx="65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Belin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26989" y="0"/>
            <a:ext cx="103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Hachette</a:t>
            </a:r>
            <a:endParaRPr lang="fr-FR" dirty="0"/>
          </a:p>
        </p:txBody>
      </p:sp>
      <p:pic>
        <p:nvPicPr>
          <p:cNvPr id="7" name="Image 6" descr="SommaireHatCMGeo2016_001Echel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1695" cy="26606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044331" y="1742892"/>
            <a:ext cx="762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Hatier</a:t>
            </a:r>
            <a:endParaRPr lang="fr-FR" dirty="0"/>
          </a:p>
        </p:txBody>
      </p:sp>
      <p:pic>
        <p:nvPicPr>
          <p:cNvPr id="10" name="Image 9" descr="SommaireTheme1GeoMagnCM2017-120_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861" y="2322196"/>
            <a:ext cx="3730140" cy="453580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Image 10" descr="SommaireGeographieCM1Hach2016_150_006Echell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721" y="0"/>
            <a:ext cx="2974657" cy="3429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7357940" y="6488669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Magnard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muneGeoCMHat2016_00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54"/>
            <a:ext cx="4603348" cy="6732045"/>
          </a:xfrm>
          <a:prstGeom prst="rect">
            <a:avLst/>
          </a:prstGeom>
        </p:spPr>
      </p:pic>
      <p:pic>
        <p:nvPicPr>
          <p:cNvPr id="3" name="Image 2" descr="CommuneGeoCMHat2016_002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48" y="448976"/>
            <a:ext cx="4540652" cy="62114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58128" y="0"/>
            <a:ext cx="117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Hatier, CM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muneGeoCMHat2016_003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960"/>
            <a:ext cx="4528180" cy="6690060"/>
          </a:xfrm>
          <a:prstGeom prst="rect">
            <a:avLst/>
          </a:prstGeom>
        </p:spPr>
      </p:pic>
      <p:pic>
        <p:nvPicPr>
          <p:cNvPr id="3" name="Image 2" descr="CommuneGeoCMHat2016_004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433" y="104960"/>
            <a:ext cx="4589566" cy="6753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tlasRegionCMHat2016_025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907" y="286038"/>
            <a:ext cx="4505093" cy="6278066"/>
          </a:xfrm>
          <a:prstGeom prst="rect">
            <a:avLst/>
          </a:prstGeom>
        </p:spPr>
      </p:pic>
      <p:pic>
        <p:nvPicPr>
          <p:cNvPr id="3" name="Image 2" descr="AtlasDeptsCMHat2016_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917"/>
            <a:ext cx="4787654" cy="648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muneGeoCMHat2016_005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51"/>
            <a:ext cx="4514850" cy="6584793"/>
          </a:xfrm>
          <a:prstGeom prst="rect">
            <a:avLst/>
          </a:prstGeom>
        </p:spPr>
      </p:pic>
      <p:pic>
        <p:nvPicPr>
          <p:cNvPr id="3" name="Image 2" descr="CommuneGeoCMHat2016_006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0"/>
            <a:ext cx="462915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muneGeoCMHat2016_007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13"/>
            <a:ext cx="4473751" cy="6472405"/>
          </a:xfrm>
          <a:prstGeom prst="rect">
            <a:avLst/>
          </a:prstGeom>
        </p:spPr>
      </p:pic>
      <p:pic>
        <p:nvPicPr>
          <p:cNvPr id="3" name="Image 2" descr="CommuneGeoCMHat2016_008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750" y="234859"/>
            <a:ext cx="4670249" cy="6478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muneCM1Hach2016_011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830" y="514317"/>
            <a:ext cx="4340170" cy="6028790"/>
          </a:xfrm>
          <a:prstGeom prst="rect">
            <a:avLst/>
          </a:prstGeom>
        </p:spPr>
      </p:pic>
      <p:pic>
        <p:nvPicPr>
          <p:cNvPr id="4" name="Image 3" descr="CommuneCM1Hach2016_017_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0" y="0"/>
            <a:ext cx="47498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16147" y="67244"/>
            <a:ext cx="152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Hachette CM1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72</Words>
  <Application>Microsoft Macintosh PowerPoint</Application>
  <PresentationFormat>Présentation à l'écran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TD4 - Habiter :  situer son lieu de vie</vt:lpstr>
      <vt:lpstr>1) Les orientations institutionnelles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Iufm Orléans-Tours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Habiter : situer son lieu de vie</dc:title>
  <dc:creator>Jean-Louis LAUBRY</dc:creator>
  <cp:lastModifiedBy>Jean-Louis LAUBRY</cp:lastModifiedBy>
  <cp:revision>28</cp:revision>
  <dcterms:created xsi:type="dcterms:W3CDTF">2017-09-25T09:31:46Z</dcterms:created>
  <dcterms:modified xsi:type="dcterms:W3CDTF">2017-09-25T10:37:13Z</dcterms:modified>
</cp:coreProperties>
</file>