
<file path=[Content_Types].xml><?xml version="1.0" encoding="utf-8"?>
<Types xmlns="http://schemas.openxmlformats.org/package/2006/content-types">
  <Default Extension="rels" ContentType="application/vnd.openxmlformats-package.relationships+xml"/>
  <Override PartName="/ppt/slideLayouts/slideLayout1.xml" ContentType="application/vnd.openxmlformats-officedocument.presentationml.slideLayout+xml"/>
  <Override PartName="/ppt/slides/slide11.xml" ContentType="application/vnd.openxmlformats-officedocument.presentationml.slide+xml"/>
  <Default Extension="xml" ContentType="application/xml"/>
  <Override PartName="/ppt/slides/slide9.xml" ContentType="application/vnd.openxmlformats-officedocument.presentationml.slide+xml"/>
  <Default Extension="jpeg" ContentType="image/jpeg"/>
  <Override PartName="/ppt/tableStyles.xml" ContentType="application/vnd.openxmlformats-officedocument.presentationml.tableStyles+xml"/>
  <Override PartName="/ppt/slideLayouts/slideLayout8.xml" ContentType="application/vnd.openxmlformats-officedocument.presentationml.slideLayout+xml"/>
  <Override PartName="/ppt/slides/slide7.xml" ContentType="application/vnd.openxmlformats-officedocument.presentationml.slide+xml"/>
  <Override PartName="/ppt/slideLayouts/slideLayout6.xml" ContentType="application/vnd.openxmlformats-officedocument.presentationml.slideLayout+xml"/>
  <Override PartName="/ppt/slides/slide5.xml" ContentType="application/vnd.openxmlformats-officedocument.presentationml.slide+xml"/>
  <Override PartName="/ppt/slides/slide16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4.xml" ContentType="application/vnd.openxmlformats-officedocument.presentationml.slideLayout+xml"/>
  <Override PartName="/ppt/slides/slide3.xml" ContentType="application/vnd.openxmlformats-officedocument.presentationml.slide+xml"/>
  <Override PartName="/ppt/slideLayouts/slideLayout10.xml" ContentType="application/vnd.openxmlformats-officedocument.presentationml.slideLayout+xml"/>
  <Override PartName="/ppt/slides/slide14.xml" ContentType="application/vnd.openxmlformats-officedocument.presentationml.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slideLayouts/slideLayout2.xml" ContentType="application/vnd.openxmlformats-officedocument.presentationml.slideLayout+xml"/>
  <Override PartName="/ppt/slides/slide1.xml" ContentType="application/vnd.openxmlformats-officedocument.presentationml.slide+xml"/>
  <Override PartName="/ppt/slides/slide12.xml" ContentType="application/vnd.openxmlformats-officedocument.presentationml.slide+xml"/>
  <Default Extension="bin" ContentType="application/vnd.openxmlformats-officedocument.presentationml.printerSettings"/>
  <Override PartName="/ppt/slides/slide10.xml" ContentType="application/vnd.openxmlformats-officedocument.presentationml.slide+xml"/>
  <Override PartName="/ppt/viewProps.xml" ContentType="application/vnd.openxmlformats-officedocument.presentationml.viewProps+xml"/>
  <Override PartName="/ppt/slides/slide8.xml" ContentType="application/vnd.openxmlformats-officedocument.presentationml.slide+xml"/>
  <Override PartName="/ppt/presentation.xml" ContentType="application/vnd.openxmlformats-officedocument.presentationml.presentation.main+xml"/>
  <Override PartName="/ppt/slideLayouts/slideLayout9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s/slide6.xml" ContentType="application/vnd.openxmlformats-officedocument.presentationml.slide+xml"/>
  <Override PartName="/ppt/slideLayouts/slideLayout5.xml" ContentType="application/vnd.openxmlformats-officedocument.presentationml.slideLayout+xml"/>
  <Override PartName="/ppt/slides/slide4.xml" ContentType="application/vnd.openxmlformats-officedocument.presentationml.slide+xml"/>
  <Override PartName="/ppt/slideLayouts/slideLayout11.xml" ContentType="application/vnd.openxmlformats-officedocument.presentationml.slideLayout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slideLayouts/slideLayout3.xml" ContentType="application/vnd.openxmlformats-officedocument.presentationml.slideLayout+xml"/>
  <Override PartName="/ppt/slides/slide2.xml" ContentType="application/vnd.openxmlformats-officedocument.presentationml.slide+xml"/>
  <Override PartName="/ppt/slides/slide13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aveSubsetFonts="1" autoCompressPictures="0">
  <p:sldMasterIdLst>
    <p:sldMasterId id="2147483648" r:id="rId1"/>
  </p:sldMasterIdLst>
  <p:sldIdLst>
    <p:sldId id="256" r:id="rId2"/>
    <p:sldId id="258" r:id="rId3"/>
    <p:sldId id="259" r:id="rId4"/>
    <p:sldId id="260" r:id="rId5"/>
    <p:sldId id="261" r:id="rId6"/>
    <p:sldId id="268" r:id="rId7"/>
    <p:sldId id="262" r:id="rId8"/>
    <p:sldId id="263" r:id="rId9"/>
    <p:sldId id="265" r:id="rId10"/>
    <p:sldId id="266" r:id="rId11"/>
    <p:sldId id="267" r:id="rId12"/>
    <p:sldId id="264" r:id="rId13"/>
    <p:sldId id="269" r:id="rId14"/>
    <p:sldId id="270" r:id="rId15"/>
    <p:sldId id="271" r:id="rId16"/>
    <p:sldId id="272" r:id="rId17"/>
  </p:sldIdLst>
  <p:sldSz cx="9144000" cy="6858000" type="screen4x3"/>
  <p:notesSz cx="6858000" cy="9144000"/>
  <p:defaultTextStyle>
    <a:defPPr>
      <a:defRPr lang="fr-FR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normalViewPr>
    <p:restoredLeft sz="15620"/>
    <p:restoredTop sz="94660"/>
  </p:normalViewPr>
  <p:slideViewPr>
    <p:cSldViewPr snapToGrid="0" snapToObjects="1">
      <p:cViewPr varScale="1">
        <p:scale>
          <a:sx n="121" d="100"/>
          <a:sy n="121" d="100"/>
        </p:scale>
        <p:origin x="-1992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viewProps" Target="viewProps.xml"/><Relationship Id="rId21" Type="http://schemas.openxmlformats.org/officeDocument/2006/relationships/theme" Target="theme/theme1.xml"/><Relationship Id="rId22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printerSettings" Target="printerSettings/printerSettings1.bin"/><Relationship Id="rId1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E92461-5D4F-0E4C-AA54-CA90BEF9C40B}" type="datetimeFigureOut">
              <a:rPr lang="fr-FR" smtClean="0"/>
              <a:pPr/>
              <a:t>25/09/17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CE8-01DB-5A4F-88DF-AE6DCB28C68C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E92461-5D4F-0E4C-AA54-CA90BEF9C40B}" type="datetimeFigureOut">
              <a:rPr lang="fr-FR" smtClean="0"/>
              <a:pPr/>
              <a:t>25/09/17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CE8-01DB-5A4F-88DF-AE6DCB28C68C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E92461-5D4F-0E4C-AA54-CA90BEF9C40B}" type="datetimeFigureOut">
              <a:rPr lang="fr-FR" smtClean="0"/>
              <a:pPr/>
              <a:t>25/09/17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CE8-01DB-5A4F-88DF-AE6DCB28C68C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E92461-5D4F-0E4C-AA54-CA90BEF9C40B}" type="datetimeFigureOut">
              <a:rPr lang="fr-FR" smtClean="0"/>
              <a:pPr/>
              <a:t>25/09/17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CE8-01DB-5A4F-88DF-AE6DCB28C68C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En-têt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E92461-5D4F-0E4C-AA54-CA90BEF9C40B}" type="datetimeFigureOut">
              <a:rPr lang="fr-FR" smtClean="0"/>
              <a:pPr/>
              <a:t>25/09/17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CE8-01DB-5A4F-88DF-AE6DCB28C68C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E92461-5D4F-0E4C-AA54-CA90BEF9C40B}" type="datetimeFigureOut">
              <a:rPr lang="fr-FR" smtClean="0"/>
              <a:pPr/>
              <a:t>25/09/17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CE8-01DB-5A4F-88DF-AE6DCB28C68C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E92461-5D4F-0E4C-AA54-CA90BEF9C40B}" type="datetimeFigureOut">
              <a:rPr lang="fr-FR" smtClean="0"/>
              <a:pPr/>
              <a:t>25/09/17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CE8-01DB-5A4F-88DF-AE6DCB28C68C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E92461-5D4F-0E4C-AA54-CA90BEF9C40B}" type="datetimeFigureOut">
              <a:rPr lang="fr-FR" smtClean="0"/>
              <a:pPr/>
              <a:t>25/09/17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CE8-01DB-5A4F-88DF-AE6DCB28C68C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E92461-5D4F-0E4C-AA54-CA90BEF9C40B}" type="datetimeFigureOut">
              <a:rPr lang="fr-FR" smtClean="0"/>
              <a:pPr/>
              <a:t>25/09/17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CE8-01DB-5A4F-88DF-AE6DCB28C68C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E92461-5D4F-0E4C-AA54-CA90BEF9C40B}" type="datetimeFigureOut">
              <a:rPr lang="fr-FR" smtClean="0"/>
              <a:pPr/>
              <a:t>25/09/17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CE8-01DB-5A4F-88DF-AE6DCB28C68C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pour une image 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E92461-5D4F-0E4C-AA54-CA90BEF9C40B}" type="datetimeFigureOut">
              <a:rPr lang="fr-FR" smtClean="0"/>
              <a:pPr/>
              <a:t>25/09/17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CE8-01DB-5A4F-88DF-AE6DCB28C68C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E92461-5D4F-0E4C-AA54-CA90BEF9C40B}" type="datetimeFigureOut">
              <a:rPr lang="fr-FR" smtClean="0"/>
              <a:pPr/>
              <a:t>25/09/17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DEFCE8-01DB-5A4F-88DF-AE6DCB28C68C}" type="slidenum">
              <a:rPr lang="fr-FR" smtClean="0"/>
              <a:pPr/>
              <a:t>‹#›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7.jpeg"/><Relationship Id="rId3" Type="http://schemas.openxmlformats.org/officeDocument/2006/relationships/image" Target="../media/image18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9.jpeg"/><Relationship Id="rId3" Type="http://schemas.openxmlformats.org/officeDocument/2006/relationships/image" Target="../media/image20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1.jpeg"/><Relationship Id="rId3" Type="http://schemas.openxmlformats.org/officeDocument/2006/relationships/image" Target="../media/image22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3.jpeg"/><Relationship Id="rId3" Type="http://schemas.openxmlformats.org/officeDocument/2006/relationships/image" Target="../media/image24.jpe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5.jpe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6.jpeg"/><Relationship Id="rId3" Type="http://schemas.openxmlformats.org/officeDocument/2006/relationships/image" Target="../media/image27.jpe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8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4" Type="http://schemas.openxmlformats.org/officeDocument/2006/relationships/image" Target="../media/image3.jpeg"/><Relationship Id="rId5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jpeg"/><Relationship Id="rId3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jpeg"/><Relationship Id="rId3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.jpeg"/><Relationship Id="rId3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1.jpeg"/><Relationship Id="rId3" Type="http://schemas.openxmlformats.org/officeDocument/2006/relationships/image" Target="../media/image12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3.jpeg"/><Relationship Id="rId3" Type="http://schemas.openxmlformats.org/officeDocument/2006/relationships/image" Target="../media/image14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5.jpeg"/><Relationship Id="rId3" Type="http://schemas.openxmlformats.org/officeDocument/2006/relationships/image" Target="../media/image16.jpe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1836847"/>
            <a:ext cx="7772400" cy="1763603"/>
          </a:xfrm>
          <a:ln w="38100">
            <a:solidFill>
              <a:schemeClr val="tx1"/>
            </a:solidFill>
          </a:ln>
        </p:spPr>
        <p:txBody>
          <a:bodyPr/>
          <a:lstStyle/>
          <a:p>
            <a:r>
              <a:rPr lang="fr-FR" dirty="0" smtClean="0"/>
              <a:t>TD4 - Habiter : </a:t>
            </a:r>
            <a:br>
              <a:rPr lang="fr-FR" dirty="0" smtClean="0"/>
            </a:br>
            <a:r>
              <a:rPr lang="fr-FR" dirty="0" smtClean="0"/>
              <a:t>situer son lieu de vie</a:t>
            </a:r>
            <a:endParaRPr lang="fr-FR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r-FR" dirty="0" smtClean="0">
                <a:solidFill>
                  <a:schemeClr val="tx1"/>
                </a:solidFill>
              </a:rPr>
              <a:t>Pistes de travail</a:t>
            </a:r>
            <a:endParaRPr lang="fr-FR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CommuneCM1Hach2016_013_10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9405"/>
            <a:ext cx="4677441" cy="6713139"/>
          </a:xfrm>
          <a:prstGeom prst="rect">
            <a:avLst/>
          </a:prstGeom>
        </p:spPr>
      </p:pic>
      <p:pic>
        <p:nvPicPr>
          <p:cNvPr id="3" name="Image 2" descr="CommuneCM1Hach2016_014_100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77441" y="157445"/>
            <a:ext cx="4544347" cy="652212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CommuneCM1Hach2016_015_10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48454"/>
            <a:ext cx="4665774" cy="6506180"/>
          </a:xfrm>
          <a:prstGeom prst="rect">
            <a:avLst/>
          </a:prstGeom>
        </p:spPr>
      </p:pic>
      <p:pic>
        <p:nvPicPr>
          <p:cNvPr id="3" name="Image 2" descr="CommuneCM1Hach2016_016_100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65774" y="205988"/>
            <a:ext cx="4478226" cy="644864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CommuneCM1Belin2016_019_10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09936"/>
            <a:ext cx="4485837" cy="6438144"/>
          </a:xfrm>
          <a:prstGeom prst="rect">
            <a:avLst/>
          </a:prstGeom>
        </p:spPr>
      </p:pic>
      <p:pic>
        <p:nvPicPr>
          <p:cNvPr id="3" name="Image 2" descr="CommuneCM1Belin2016_020_100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06272" y="419856"/>
            <a:ext cx="4637728" cy="6249216"/>
          </a:xfrm>
          <a:prstGeom prst="rect">
            <a:avLst/>
          </a:prstGeom>
        </p:spPr>
      </p:pic>
      <p:sp>
        <p:nvSpPr>
          <p:cNvPr id="4" name="ZoneTexte 3"/>
          <p:cNvSpPr txBox="1"/>
          <p:nvPr/>
        </p:nvSpPr>
        <p:spPr>
          <a:xfrm>
            <a:off x="5058718" y="50524"/>
            <a:ext cx="11995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Belin, CM1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CommuneCM1Belin2016_021_10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41416"/>
            <a:ext cx="4511036" cy="6327169"/>
          </a:xfrm>
          <a:prstGeom prst="rect">
            <a:avLst/>
          </a:prstGeom>
        </p:spPr>
      </p:pic>
      <p:pic>
        <p:nvPicPr>
          <p:cNvPr id="3" name="Image 2" descr="CommuneCM1Belin2016_022_100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11036" y="188940"/>
            <a:ext cx="4632964" cy="640666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LocaliserMagnCMGeo2017_001-12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45400" y="0"/>
            <a:ext cx="5054600" cy="6858000"/>
          </a:xfrm>
          <a:prstGeom prst="rect">
            <a:avLst/>
          </a:prstGeom>
        </p:spPr>
      </p:pic>
      <p:sp>
        <p:nvSpPr>
          <p:cNvPr id="3" name="ZoneTexte 2"/>
          <p:cNvSpPr txBox="1"/>
          <p:nvPr/>
        </p:nvSpPr>
        <p:spPr>
          <a:xfrm>
            <a:off x="629716" y="2540097"/>
            <a:ext cx="25274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Magnard, Géo, CM, 2017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LocaliserMagnCMGeo2017_002-12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41414"/>
            <a:ext cx="4572000" cy="6557450"/>
          </a:xfrm>
          <a:prstGeom prst="rect">
            <a:avLst/>
          </a:prstGeom>
        </p:spPr>
      </p:pic>
      <p:pic>
        <p:nvPicPr>
          <p:cNvPr id="3" name="Image 2" descr="LocaliserMagnCMGeo2017_003-120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0" y="241414"/>
            <a:ext cx="4583630" cy="637517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LocaliserMagnCMGeo2017_004-12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55946" y="0"/>
            <a:ext cx="50419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1) Les orientations institutionnelles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38976"/>
          </a:xfrm>
        </p:spPr>
        <p:txBody>
          <a:bodyPr>
            <a:normAutofit/>
          </a:bodyPr>
          <a:lstStyle/>
          <a:p>
            <a:r>
              <a:rPr lang="fr-FR" b="1" dirty="0" smtClean="0"/>
              <a:t>PROBLEMATIQUE : quels </a:t>
            </a:r>
            <a:r>
              <a:rPr lang="fr-FR" b="1" dirty="0"/>
              <a:t>sont les </a:t>
            </a:r>
            <a:r>
              <a:rPr lang="fr-FR" b="1" u="sng" dirty="0"/>
              <a:t>liens</a:t>
            </a:r>
            <a:r>
              <a:rPr lang="fr-FR" b="1" dirty="0"/>
              <a:t> entre mon lieu de vie et le reste du monde </a:t>
            </a:r>
            <a:r>
              <a:rPr lang="fr-FR" b="1" dirty="0" smtClean="0"/>
              <a:t>?</a:t>
            </a:r>
          </a:p>
          <a:p>
            <a:endParaRPr lang="fr-FR" b="1" dirty="0" smtClean="0"/>
          </a:p>
          <a:p>
            <a:endParaRPr lang="fr-FR" b="1" dirty="0" smtClean="0"/>
          </a:p>
          <a:p>
            <a:r>
              <a:rPr lang="fr-FR" b="1" dirty="0" smtClean="0"/>
              <a:t>Lieu de vie</a:t>
            </a:r>
            <a:r>
              <a:rPr lang="en-GB" dirty="0" smtClean="0"/>
              <a:t> </a:t>
            </a:r>
            <a:r>
              <a:rPr lang="fr-FR" dirty="0" err="1" smtClean="0">
                <a:sym typeface="Wingdings"/>
              </a:rPr>
              <a:t></a:t>
            </a:r>
            <a:r>
              <a:rPr lang="fr-FR" dirty="0" smtClean="0">
                <a:sym typeface="Wingdings"/>
              </a:rPr>
              <a:t> </a:t>
            </a:r>
          </a:p>
          <a:p>
            <a:pPr>
              <a:buNone/>
            </a:pPr>
            <a:r>
              <a:rPr lang="en-GB" dirty="0" smtClean="0"/>
              <a:t>commune, (</a:t>
            </a:r>
            <a:r>
              <a:rPr lang="en-GB" dirty="0" err="1" smtClean="0"/>
              <a:t>département</a:t>
            </a:r>
            <a:r>
              <a:rPr lang="en-GB" dirty="0" smtClean="0"/>
              <a:t>), </a:t>
            </a:r>
            <a:r>
              <a:rPr lang="en-GB" dirty="0" err="1" smtClean="0"/>
              <a:t>région</a:t>
            </a:r>
            <a:r>
              <a:rPr lang="en-GB" dirty="0" smtClean="0"/>
              <a:t>, </a:t>
            </a:r>
          </a:p>
          <a:p>
            <a:pPr>
              <a:buNone/>
            </a:pPr>
            <a:r>
              <a:rPr lang="en-GB" dirty="0" smtClean="0"/>
              <a:t>France, Europe, </a:t>
            </a:r>
            <a:r>
              <a:rPr lang="en-GB" dirty="0" err="1" smtClean="0"/>
              <a:t>monde</a:t>
            </a:r>
            <a:endParaRPr lang="fr-FR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SommaireGeographieACM1Belin2016_150_015Echelles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909764"/>
            <a:ext cx="3063194" cy="4948236"/>
          </a:xfrm>
          <a:prstGeom prst="rect">
            <a:avLst/>
          </a:prstGeom>
          <a:ln w="25400">
            <a:solidFill>
              <a:schemeClr val="tx1"/>
            </a:solidFill>
          </a:ln>
        </p:spPr>
      </p:pic>
      <p:sp>
        <p:nvSpPr>
          <p:cNvPr id="3" name="ZoneTexte 2"/>
          <p:cNvSpPr txBox="1"/>
          <p:nvPr/>
        </p:nvSpPr>
        <p:spPr>
          <a:xfrm>
            <a:off x="2410890" y="5534025"/>
            <a:ext cx="6523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Belin</a:t>
            </a:r>
            <a:endParaRPr lang="fr-FR" dirty="0"/>
          </a:p>
        </p:txBody>
      </p:sp>
      <p:sp>
        <p:nvSpPr>
          <p:cNvPr id="5" name="ZoneTexte 4"/>
          <p:cNvSpPr txBox="1"/>
          <p:nvPr/>
        </p:nvSpPr>
        <p:spPr>
          <a:xfrm>
            <a:off x="7126989" y="0"/>
            <a:ext cx="10340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Hachette</a:t>
            </a:r>
            <a:endParaRPr lang="fr-FR" dirty="0"/>
          </a:p>
        </p:txBody>
      </p:sp>
      <p:pic>
        <p:nvPicPr>
          <p:cNvPr id="7" name="Image 6" descr="SommaireHatCMGeo2016_001Echelles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4141695" cy="2660691"/>
          </a:xfrm>
          <a:prstGeom prst="rect">
            <a:avLst/>
          </a:prstGeom>
          <a:ln w="25400">
            <a:solidFill>
              <a:schemeClr val="tx1"/>
            </a:solidFill>
          </a:ln>
        </p:spPr>
      </p:pic>
      <p:sp>
        <p:nvSpPr>
          <p:cNvPr id="8" name="ZoneTexte 7"/>
          <p:cNvSpPr txBox="1"/>
          <p:nvPr/>
        </p:nvSpPr>
        <p:spPr>
          <a:xfrm>
            <a:off x="3044331" y="1742892"/>
            <a:ext cx="7629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Hatier</a:t>
            </a:r>
            <a:endParaRPr lang="fr-FR" dirty="0"/>
          </a:p>
        </p:txBody>
      </p:sp>
      <p:pic>
        <p:nvPicPr>
          <p:cNvPr id="10" name="Image 9" descr="SommaireTheme1GeoMagnCM2017-120_004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13861" y="2322196"/>
            <a:ext cx="3730140" cy="4535805"/>
          </a:xfrm>
          <a:prstGeom prst="rect">
            <a:avLst/>
          </a:prstGeom>
          <a:ln w="25400">
            <a:solidFill>
              <a:schemeClr val="tx1"/>
            </a:solidFill>
          </a:ln>
        </p:spPr>
      </p:pic>
      <p:pic>
        <p:nvPicPr>
          <p:cNvPr id="11" name="Image 10" descr="SommaireGeographieCM1Hach2016_150_006Echelles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45721" y="0"/>
            <a:ext cx="2974657" cy="3429000"/>
          </a:xfrm>
          <a:prstGeom prst="rect">
            <a:avLst/>
          </a:prstGeom>
          <a:ln w="25400">
            <a:solidFill>
              <a:schemeClr val="tx1"/>
            </a:solidFill>
          </a:ln>
        </p:spPr>
      </p:pic>
      <p:sp>
        <p:nvSpPr>
          <p:cNvPr id="12" name="ZoneTexte 11"/>
          <p:cNvSpPr txBox="1"/>
          <p:nvPr/>
        </p:nvSpPr>
        <p:spPr>
          <a:xfrm>
            <a:off x="7357940" y="6488669"/>
            <a:ext cx="10316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Magnard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CommuneGeoCMHat2016_001_10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25954"/>
            <a:ext cx="4603348" cy="6732045"/>
          </a:xfrm>
          <a:prstGeom prst="rect">
            <a:avLst/>
          </a:prstGeom>
        </p:spPr>
      </p:pic>
      <p:pic>
        <p:nvPicPr>
          <p:cNvPr id="3" name="Image 2" descr="CommuneGeoCMHat2016_002_100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03348" y="448976"/>
            <a:ext cx="4540652" cy="6211405"/>
          </a:xfrm>
          <a:prstGeom prst="rect">
            <a:avLst/>
          </a:prstGeom>
        </p:spPr>
      </p:pic>
      <p:sp>
        <p:nvSpPr>
          <p:cNvPr id="4" name="ZoneTexte 3"/>
          <p:cNvSpPr txBox="1"/>
          <p:nvPr/>
        </p:nvSpPr>
        <p:spPr>
          <a:xfrm>
            <a:off x="5258128" y="0"/>
            <a:ext cx="11733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Hatier, CM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CommuneGeoCMHat2016_003_10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104960"/>
            <a:ext cx="4528180" cy="6690060"/>
          </a:xfrm>
          <a:prstGeom prst="rect">
            <a:avLst/>
          </a:prstGeom>
        </p:spPr>
      </p:pic>
      <p:pic>
        <p:nvPicPr>
          <p:cNvPr id="3" name="Image 2" descr="CommuneGeoCMHat2016_004_100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54433" y="104960"/>
            <a:ext cx="4589566" cy="675304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AtlasRegionCMHat2016_025_10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38907" y="286038"/>
            <a:ext cx="4505093" cy="6278066"/>
          </a:xfrm>
          <a:prstGeom prst="rect">
            <a:avLst/>
          </a:prstGeom>
        </p:spPr>
      </p:pic>
      <p:pic>
        <p:nvPicPr>
          <p:cNvPr id="3" name="Image 2" descr="AtlasDeptsCMHat2016_026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30917"/>
            <a:ext cx="4787654" cy="648359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CommuneGeoCMHat2016_005_10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36751"/>
            <a:ext cx="4514850" cy="6584793"/>
          </a:xfrm>
          <a:prstGeom prst="rect">
            <a:avLst/>
          </a:prstGeom>
        </p:spPr>
      </p:pic>
      <p:pic>
        <p:nvPicPr>
          <p:cNvPr id="3" name="Image 2" descr="CommuneGeoCMHat2016_006_100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14850" y="0"/>
            <a:ext cx="4629150" cy="685800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CommuneGeoCMHat2016_007_10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41413"/>
            <a:ext cx="4473751" cy="6472405"/>
          </a:xfrm>
          <a:prstGeom prst="rect">
            <a:avLst/>
          </a:prstGeom>
        </p:spPr>
      </p:pic>
      <p:pic>
        <p:nvPicPr>
          <p:cNvPr id="3" name="Image 2" descr="CommuneGeoCMHat2016_008_100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73750" y="234859"/>
            <a:ext cx="4670249" cy="647895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CommuneCM1Hach2016_011_10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03830" y="514317"/>
            <a:ext cx="4340170" cy="6028790"/>
          </a:xfrm>
          <a:prstGeom prst="rect">
            <a:avLst/>
          </a:prstGeom>
        </p:spPr>
      </p:pic>
      <p:pic>
        <p:nvPicPr>
          <p:cNvPr id="4" name="Image 3" descr="CommuneCM1Hach2016_017_100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030" y="0"/>
            <a:ext cx="4749800" cy="6858000"/>
          </a:xfrm>
          <a:prstGeom prst="rect">
            <a:avLst/>
          </a:prstGeom>
        </p:spPr>
      </p:pic>
      <p:sp>
        <p:nvSpPr>
          <p:cNvPr id="5" name="ZoneTexte 4"/>
          <p:cNvSpPr txBox="1"/>
          <p:nvPr/>
        </p:nvSpPr>
        <p:spPr>
          <a:xfrm>
            <a:off x="5216147" y="67244"/>
            <a:ext cx="15236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Hachette CM1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149</TotalTime>
  <Words>72</Words>
  <Application>Microsoft Macintosh PowerPoint</Application>
  <PresentationFormat>Présentation à l'écran (4:3)</PresentationFormat>
  <Paragraphs>17</Paragraphs>
  <Slides>16</Slides>
  <Notes>0</Notes>
  <HiddenSlides>0</HiddenSlides>
  <MMClips>0</MMClips>
  <ScaleCrop>false</ScaleCrop>
  <HeadingPairs>
    <vt:vector size="4" baseType="variant">
      <vt:variant>
        <vt:lpstr>Modèle de conception</vt:lpstr>
      </vt:variant>
      <vt:variant>
        <vt:i4>1</vt:i4>
      </vt:variant>
      <vt:variant>
        <vt:lpstr>Titres des diapositives</vt:lpstr>
      </vt:variant>
      <vt:variant>
        <vt:i4>16</vt:i4>
      </vt:variant>
    </vt:vector>
  </HeadingPairs>
  <TitlesOfParts>
    <vt:vector size="17" baseType="lpstr">
      <vt:lpstr>Thème Office</vt:lpstr>
      <vt:lpstr>TD4 - Habiter :  situer son lieu de vie</vt:lpstr>
      <vt:lpstr>1) Les orientations institutionnelles</vt:lpstr>
      <vt:lpstr>Diapositive 3</vt:lpstr>
      <vt:lpstr>Diapositive 4</vt:lpstr>
      <vt:lpstr>Diapositive 5</vt:lpstr>
      <vt:lpstr>Diapositive 6</vt:lpstr>
      <vt:lpstr>Diapositive 7</vt:lpstr>
      <vt:lpstr>Diapositive 8</vt:lpstr>
      <vt:lpstr>Diapositive 9</vt:lpstr>
      <vt:lpstr>Diapositive 10</vt:lpstr>
      <vt:lpstr>Diapositive 11</vt:lpstr>
      <vt:lpstr>Diapositive 12</vt:lpstr>
      <vt:lpstr>Diapositive 13</vt:lpstr>
      <vt:lpstr>Diapositive 14</vt:lpstr>
      <vt:lpstr>Diapositive 15</vt:lpstr>
      <vt:lpstr>Diapositive 16</vt:lpstr>
    </vt:vector>
  </TitlesOfParts>
  <Company>Iufm Orléans-Tours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Habiter : situer son lieu de vie</dc:title>
  <dc:creator>Jean-Louis LAUBRY</dc:creator>
  <cp:lastModifiedBy>Jean-Louis LAUBRY</cp:lastModifiedBy>
  <cp:revision>28</cp:revision>
  <dcterms:created xsi:type="dcterms:W3CDTF">2017-09-25T09:31:46Z</dcterms:created>
  <dcterms:modified xsi:type="dcterms:W3CDTF">2017-09-25T10:37:13Z</dcterms:modified>
</cp:coreProperties>
</file>