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67" r:id="rId8"/>
    <p:sldId id="269" r:id="rId9"/>
    <p:sldId id="270" r:id="rId10"/>
    <p:sldId id="272" r:id="rId11"/>
    <p:sldId id="271" r:id="rId12"/>
    <p:sldId id="268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D11D-62AB-394F-A4D1-CCD54964C014}" type="datetimeFigureOut">
              <a:rPr lang="fr-FR" smtClean="0"/>
              <a:pPr/>
              <a:t>03/10/18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19AE-8B12-3F4F-B37E-6264B25DF34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16743"/>
          </a:xfrm>
          <a:ln w="412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La christianisation du monde gallo-romain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ligGallRomMagnCM2017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188"/>
            <a:ext cx="4618174" cy="6411812"/>
          </a:xfrm>
          <a:prstGeom prst="rect">
            <a:avLst/>
          </a:prstGeom>
        </p:spPr>
      </p:pic>
      <p:pic>
        <p:nvPicPr>
          <p:cNvPr id="3" name="Image 2" descr="ReligGallRomMagnCM2017_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6" y="446188"/>
            <a:ext cx="4618174" cy="64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ligGallRomMagnCM2017_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92" y="0"/>
            <a:ext cx="4933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84738"/>
            <a:ext cx="932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Documentation complémentaire : Magnard, 2014, anciens programmes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ristAMagn2013CM1_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836"/>
            <a:ext cx="4409980" cy="6217726"/>
          </a:xfrm>
          <a:prstGeom prst="rect">
            <a:avLst/>
          </a:prstGeom>
        </p:spPr>
      </p:pic>
      <p:pic>
        <p:nvPicPr>
          <p:cNvPr id="3" name="Image 2" descr="ChristBMagn2013CM1_1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980" y="461836"/>
            <a:ext cx="4734019" cy="635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sumeChristMagn2013CM1_12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42" y="-1"/>
            <a:ext cx="457517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MartinAMagn2013CM1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2827"/>
            <a:ext cx="4501906" cy="6269578"/>
          </a:xfrm>
          <a:prstGeom prst="rect">
            <a:avLst/>
          </a:prstGeom>
        </p:spPr>
      </p:pic>
      <p:pic>
        <p:nvPicPr>
          <p:cNvPr id="3" name="Image 2" descr="StMartinBMagn2013CM1_1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382" y="482827"/>
            <a:ext cx="4688618" cy="616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825057" y="2844489"/>
            <a:ext cx="7397705" cy="279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Mise en œuvre du programme dans le manuel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Histoire-Géographie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Hachette CM1 Collection Citadelle, 2016.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eritageAntiHachCM12016_019_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91" y="-25465"/>
            <a:ext cx="4838208" cy="6883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eritageAntiHachCM12016_01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4" y="563783"/>
            <a:ext cx="8774042" cy="5832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eritageAntiHachCM12016_01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4" y="421839"/>
            <a:ext cx="8764587" cy="5996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892098" y="2403646"/>
            <a:ext cx="729420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3200" dirty="0" smtClean="0">
                <a:solidFill>
                  <a:srgbClr val="0000FF"/>
                </a:solidFill>
              </a:rPr>
              <a:t>Mise en œuvre du programme 2016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3200" dirty="0" smtClean="0">
                <a:solidFill>
                  <a:srgbClr val="0000FF"/>
                </a:solidFill>
              </a:rPr>
              <a:t>dans le manuel </a:t>
            </a:r>
            <a:r>
              <a:rPr lang="fr-FR" sz="3200" dirty="0" err="1" smtClean="0">
                <a:solidFill>
                  <a:srgbClr val="0000FF"/>
                </a:solidFill>
              </a:rPr>
              <a:t>Histoire-Géographie</a:t>
            </a:r>
            <a:r>
              <a:rPr lang="fr-FR" sz="3200" dirty="0" smtClean="0">
                <a:solidFill>
                  <a:srgbClr val="0000FF"/>
                </a:solidFill>
              </a:rPr>
              <a:t>, Belin CM1 Collection Odyssée, 2016.</a:t>
            </a:r>
            <a:endParaRPr lang="fr-F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ristGaulCM1Bel2016_002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05" y="388361"/>
            <a:ext cx="4561695" cy="6469638"/>
          </a:xfrm>
          <a:prstGeom prst="rect">
            <a:avLst/>
          </a:prstGeom>
        </p:spPr>
      </p:pic>
      <p:pic>
        <p:nvPicPr>
          <p:cNvPr id="3" name="Image 2" descr="ChristGaulCM1Bel2016_001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36" y="388361"/>
            <a:ext cx="4657541" cy="646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825057" y="2844489"/>
            <a:ext cx="7397705" cy="279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Mise en œuvre du programme dans le manuel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Histoire,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Magnard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CM,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Collection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Odysséo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2017.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9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ligGallRomMagnCM2017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0"/>
            <a:ext cx="493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5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</Words>
  <Application>Microsoft Macintosh PowerPoint</Application>
  <PresentationFormat>Présentation à l'écran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La christianisation du monde gallo-romain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christianisation du monde gallo-romain</dc:title>
  <dc:creator>Jean-Louis LAUBRY</dc:creator>
  <cp:lastModifiedBy>jean-louis laubry</cp:lastModifiedBy>
  <cp:revision>11</cp:revision>
  <dcterms:created xsi:type="dcterms:W3CDTF">2017-09-21T08:22:10Z</dcterms:created>
  <dcterms:modified xsi:type="dcterms:W3CDTF">2018-10-03T17:43:41Z</dcterms:modified>
</cp:coreProperties>
</file>