
<file path=[Content_Types].xml><?xml version="1.0" encoding="utf-8"?>
<Types xmlns="http://schemas.openxmlformats.org/package/2006/content-types">
  <Default Extension="xml" ContentType="application/xml"/>
  <Default Extension="jpeg" ContentType="image/jpeg"/>
  <Default Extension="bin" ContentType="application/vnd.openxmlformats-officedocument.presentationml.printerSettings"/>
  <Default Extension="rels" ContentType="application/vnd.openxmlformats-package.relationships+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62" r:id="rId3"/>
    <p:sldId id="263" r:id="rId4"/>
    <p:sldId id="264" r:id="rId5"/>
    <p:sldId id="265" r:id="rId6"/>
    <p:sldId id="261" r:id="rId7"/>
    <p:sldId id="267" r:id="rId8"/>
    <p:sldId id="269" r:id="rId9"/>
    <p:sldId id="270" r:id="rId10"/>
    <p:sldId id="272" r:id="rId11"/>
    <p:sldId id="271" r:id="rId12"/>
    <p:sldId id="268" r:id="rId13"/>
    <p:sldId id="258" r:id="rId14"/>
    <p:sldId id="259" r:id="rId15"/>
    <p:sldId id="260" r:id="rId16"/>
  </p:sldIdLst>
  <p:sldSz cx="9144000" cy="6858000" type="screen4x3"/>
  <p:notesSz cx="6858000" cy="9144000"/>
  <p:defaultTextStyle>
    <a:defPPr>
      <a:defRPr lang="fr-FR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74" d="100"/>
          <a:sy n="74" d="100"/>
        </p:scale>
        <p:origin x="-1000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8.xml"/><Relationship Id="rId20" Type="http://schemas.openxmlformats.org/officeDocument/2006/relationships/theme" Target="theme/theme1.xml"/><Relationship Id="rId21" Type="http://schemas.openxmlformats.org/officeDocument/2006/relationships/tableStyles" Target="tableStyles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printerSettings" Target="printerSettings/printerSettings1.bin"/><Relationship Id="rId18" Type="http://schemas.openxmlformats.org/officeDocument/2006/relationships/presProps" Target="presProps.xml"/><Relationship Id="rId19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fr-FR" smtClean="0"/>
              <a:t>Cliquez pour modifier le style des sous-titres du masque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2D11D-62AB-394F-A4D1-CCD54964C014}" type="datetimeFigureOut">
              <a:rPr lang="fr-FR" smtClean="0"/>
              <a:pPr/>
              <a:t>03/10/18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119AE-8B12-3F4F-B37E-6264B25DF345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2D11D-62AB-394F-A4D1-CCD54964C014}" type="datetimeFigureOut">
              <a:rPr lang="fr-FR" smtClean="0"/>
              <a:pPr/>
              <a:t>03/10/18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119AE-8B12-3F4F-B37E-6264B25DF345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2D11D-62AB-394F-A4D1-CCD54964C014}" type="datetimeFigureOut">
              <a:rPr lang="fr-FR" smtClean="0"/>
              <a:pPr/>
              <a:t>03/10/18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119AE-8B12-3F4F-B37E-6264B25DF345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2D11D-62AB-394F-A4D1-CCD54964C014}" type="datetimeFigureOut">
              <a:rPr lang="fr-FR" smtClean="0"/>
              <a:pPr/>
              <a:t>03/10/18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119AE-8B12-3F4F-B37E-6264B25DF345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-têt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2D11D-62AB-394F-A4D1-CCD54964C014}" type="datetimeFigureOut">
              <a:rPr lang="fr-FR" smtClean="0"/>
              <a:pPr/>
              <a:t>03/10/18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119AE-8B12-3F4F-B37E-6264B25DF345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2D11D-62AB-394F-A4D1-CCD54964C014}" type="datetimeFigureOut">
              <a:rPr lang="fr-FR" smtClean="0"/>
              <a:pPr/>
              <a:t>03/10/18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119AE-8B12-3F4F-B37E-6264B25DF345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5" name="Espace réservé du texte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2D11D-62AB-394F-A4D1-CCD54964C014}" type="datetimeFigureOut">
              <a:rPr lang="fr-FR" smtClean="0"/>
              <a:pPr/>
              <a:t>03/10/18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119AE-8B12-3F4F-B37E-6264B25DF345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2D11D-62AB-394F-A4D1-CCD54964C014}" type="datetimeFigureOut">
              <a:rPr lang="fr-FR" smtClean="0"/>
              <a:pPr/>
              <a:t>03/10/18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119AE-8B12-3F4F-B37E-6264B25DF345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2D11D-62AB-394F-A4D1-CCD54964C014}" type="datetimeFigureOut">
              <a:rPr lang="fr-FR" smtClean="0"/>
              <a:pPr/>
              <a:t>03/10/18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119AE-8B12-3F4F-B37E-6264B25DF345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2D11D-62AB-394F-A4D1-CCD54964C014}" type="datetimeFigureOut">
              <a:rPr lang="fr-FR" smtClean="0"/>
              <a:pPr/>
              <a:t>03/10/18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119AE-8B12-3F4F-B37E-6264B25DF345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pour une image 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fr-FR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72D11D-62AB-394F-A4D1-CCD54964C014}" type="datetimeFigureOut">
              <a:rPr lang="fr-FR" smtClean="0"/>
              <a:pPr/>
              <a:t>03/10/18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E8119AE-8B12-3F4F-B37E-6264B25DF345}" type="slidenum">
              <a:rPr lang="fr-FR" smtClean="0"/>
              <a:pPr/>
              <a:t>‹#›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40000"/>
            <a:lumOff val="6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u 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 smtClean="0"/>
              <a:t>Cliquez et modifiez le titre</a:t>
            </a:r>
            <a:endParaRPr lang="fr-FR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 smtClean="0"/>
              <a:t>Cliquez pour modifier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72D11D-62AB-394F-A4D1-CCD54964C014}" type="datetimeFigureOut">
              <a:rPr lang="fr-FR" smtClean="0"/>
              <a:pPr/>
              <a:t>03/10/18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E8119AE-8B12-3F4F-B37E-6264B25DF345}" type="slidenum">
              <a:rPr lang="fr-FR" smtClean="0"/>
              <a:pPr/>
              <a:t>‹#›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fr-FR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7.jpg"/><Relationship Id="rId3" Type="http://schemas.openxmlformats.org/officeDocument/2006/relationships/image" Target="../media/image8.jp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9.jpg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0.jpeg"/><Relationship Id="rId3" Type="http://schemas.openxmlformats.org/officeDocument/2006/relationships/image" Target="../media/image11.jpeg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2.jpeg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3.jpeg"/><Relationship Id="rId3" Type="http://schemas.openxmlformats.org/officeDocument/2006/relationships/image" Target="../media/image14.jpeg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1.jpe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2.jpe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3.jpeg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4.jpeg"/><Relationship Id="rId3" Type="http://schemas.openxmlformats.org/officeDocument/2006/relationships/image" Target="../media/image5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image" Target="../media/image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616743"/>
          </a:xfrm>
          <a:ln w="41275">
            <a:solidFill>
              <a:schemeClr val="tx1"/>
            </a:solidFill>
          </a:ln>
        </p:spPr>
        <p:txBody>
          <a:bodyPr/>
          <a:lstStyle/>
          <a:p>
            <a:r>
              <a:rPr lang="fr-FR" dirty="0" smtClean="0"/>
              <a:t>La christianisation du monde gallo-romain</a:t>
            </a:r>
            <a:endParaRPr lang="fr-FR" dirty="0"/>
          </a:p>
        </p:txBody>
      </p:sp>
      <p:sp>
        <p:nvSpPr>
          <p:cNvPr id="4" name="Sous-titre 3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fr-FR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ReligGallRomMagnCM2017_002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46188"/>
            <a:ext cx="4618174" cy="6411812"/>
          </a:xfrm>
          <a:prstGeom prst="rect">
            <a:avLst/>
          </a:prstGeom>
        </p:spPr>
      </p:pic>
      <p:pic>
        <p:nvPicPr>
          <p:cNvPr id="3" name="Image 2" descr="ReligGallRomMagnCM2017_003.jp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25826" y="446188"/>
            <a:ext cx="4618174" cy="641181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207777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ReligGallRomMagnCM2017_005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41392" y="0"/>
            <a:ext cx="4933431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463720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oneTexte 1"/>
          <p:cNvSpPr txBox="1"/>
          <p:nvPr/>
        </p:nvSpPr>
        <p:spPr>
          <a:xfrm>
            <a:off x="0" y="2184738"/>
            <a:ext cx="932103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fr-FR" sz="2400" b="1" dirty="0" smtClean="0"/>
              <a:t>Documentation complémentaire : Magnard, 2014, anciens programmes</a:t>
            </a:r>
            <a:endParaRPr lang="fr-FR" sz="2400" b="1" dirty="0"/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ChristAMagn2013CM1_12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461836"/>
            <a:ext cx="4409980" cy="6217726"/>
          </a:xfrm>
          <a:prstGeom prst="rect">
            <a:avLst/>
          </a:prstGeom>
        </p:spPr>
      </p:pic>
      <p:pic>
        <p:nvPicPr>
          <p:cNvPr id="3" name="Image 2" descr="ChristBMagn2013CM1_1202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09980" y="461836"/>
            <a:ext cx="4734019" cy="6351232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ResumeChristMagn2013CM1_12032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19942" y="-1"/>
            <a:ext cx="4575175" cy="6858001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StMartinAMagn2013CM1_120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482827"/>
            <a:ext cx="4501906" cy="6269578"/>
          </a:xfrm>
          <a:prstGeom prst="rect">
            <a:avLst/>
          </a:prstGeom>
        </p:spPr>
      </p:pic>
      <p:pic>
        <p:nvPicPr>
          <p:cNvPr id="3" name="Image 2" descr="StMartinBMagn2013CM1_120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5382" y="482827"/>
            <a:ext cx="4688618" cy="6167733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ous-titre 2"/>
          <p:cNvSpPr txBox="1">
            <a:spLocks/>
          </p:cNvSpPr>
          <p:nvPr/>
        </p:nvSpPr>
        <p:spPr>
          <a:xfrm>
            <a:off x="825057" y="2844489"/>
            <a:ext cx="7397705" cy="27943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fr-FR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Mise en œuvre du programme dans le manuel </a:t>
            </a:r>
            <a:r>
              <a:rPr kumimoji="0" lang="fr-FR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Histoire-Géographie</a:t>
            </a:r>
            <a:r>
              <a:rPr kumimoji="0" lang="fr-FR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Hachette CM1 Collection Citadelle, 2016.</a:t>
            </a: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HeritageAntiHachCM12016_019_13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56591" y="-25465"/>
            <a:ext cx="4838208" cy="6883465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HeritageAntiHachCM12016_019A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6934" y="563783"/>
            <a:ext cx="8774042" cy="5832504"/>
          </a:xfrm>
          <a:prstGeom prst="rect">
            <a:avLst/>
          </a:prstGeom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HeritageAntiHachCM12016_019B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0994" y="421839"/>
            <a:ext cx="8764587" cy="5996386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ous-titre 2"/>
          <p:cNvSpPr txBox="1">
            <a:spLocks/>
          </p:cNvSpPr>
          <p:nvPr/>
        </p:nvSpPr>
        <p:spPr>
          <a:xfrm>
            <a:off x="892098" y="2403646"/>
            <a:ext cx="7294209" cy="17526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 algn="ctr">
              <a:spcBef>
                <a:spcPct val="20000"/>
              </a:spcBef>
              <a:defRPr/>
            </a:pPr>
            <a:r>
              <a:rPr lang="fr-FR" sz="3200" dirty="0" smtClean="0">
                <a:solidFill>
                  <a:srgbClr val="0000FF"/>
                </a:solidFill>
              </a:rPr>
              <a:t>Mise en œuvre du programme 2016</a:t>
            </a:r>
          </a:p>
          <a:p>
            <a:pPr lvl="0" algn="ctr">
              <a:spcBef>
                <a:spcPct val="20000"/>
              </a:spcBef>
              <a:defRPr/>
            </a:pPr>
            <a:r>
              <a:rPr lang="fr-FR" sz="3200" dirty="0" smtClean="0">
                <a:solidFill>
                  <a:srgbClr val="0000FF"/>
                </a:solidFill>
              </a:rPr>
              <a:t>dans le manuel </a:t>
            </a:r>
            <a:r>
              <a:rPr lang="fr-FR" sz="3200" dirty="0" err="1" smtClean="0">
                <a:solidFill>
                  <a:srgbClr val="0000FF"/>
                </a:solidFill>
              </a:rPr>
              <a:t>Histoire-Géographie</a:t>
            </a:r>
            <a:r>
              <a:rPr lang="fr-FR" sz="3200" dirty="0" smtClean="0">
                <a:solidFill>
                  <a:srgbClr val="0000FF"/>
                </a:solidFill>
              </a:rPr>
              <a:t>, Belin CM1 Collection Odyssée, 2016.</a:t>
            </a:r>
            <a:endParaRPr lang="fr-FR" sz="3200" dirty="0">
              <a:solidFill>
                <a:srgbClr val="0000FF"/>
              </a:solidFill>
            </a:endParaRPr>
          </a:p>
        </p:txBody>
      </p:sp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ChristGaulCM1Bel2016_002_150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82305" y="388361"/>
            <a:ext cx="4561695" cy="6469638"/>
          </a:xfrm>
          <a:prstGeom prst="rect">
            <a:avLst/>
          </a:prstGeom>
        </p:spPr>
      </p:pic>
      <p:pic>
        <p:nvPicPr>
          <p:cNvPr id="3" name="Image 2" descr="ChristGaulCM1Bel2016_001_150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5236" y="388361"/>
            <a:ext cx="4657541" cy="6469639"/>
          </a:xfrm>
          <a:prstGeom prst="rect">
            <a:avLst/>
          </a:prstGeom>
        </p:spPr>
      </p:pic>
    </p:spTree>
  </p:cSld>
  <p:clrMapOvr>
    <a:masterClrMapping/>
  </p:clrMapOvr>
  <p:timing>
    <p:tnLst>
      <p:par>
        <p:cTn xmlns:p14="http://schemas.microsoft.com/office/powerpoint/2010/main"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ous-titre 2"/>
          <p:cNvSpPr txBox="1">
            <a:spLocks/>
          </p:cNvSpPr>
          <p:nvPr/>
        </p:nvSpPr>
        <p:spPr>
          <a:xfrm>
            <a:off x="825057" y="2844489"/>
            <a:ext cx="7397705" cy="279431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Tx/>
              <a:buSzTx/>
              <a:buFont typeface="Arial"/>
              <a:buNone/>
              <a:tabLst/>
              <a:defRPr/>
            </a:pPr>
            <a:r>
              <a:rPr kumimoji="0" lang="fr-FR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Mise en œuvre du programme dans le manuel </a:t>
            </a:r>
            <a:r>
              <a:rPr kumimoji="0" lang="fr-FR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Histoire,</a:t>
            </a:r>
            <a:r>
              <a:rPr kumimoji="0" lang="fr-FR" sz="3200" b="0" i="0" u="none" strike="noStrike" kern="1200" cap="none" spc="0" normalizeH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 Magnard </a:t>
            </a:r>
            <a:r>
              <a:rPr kumimoji="0" lang="fr-FR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CM, </a:t>
            </a:r>
            <a:r>
              <a:rPr kumimoji="0" lang="fr-FR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Collection </a:t>
            </a:r>
            <a:r>
              <a:rPr kumimoji="0" lang="fr-FR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Odysséo</a:t>
            </a:r>
            <a:r>
              <a:rPr kumimoji="0" lang="fr-FR" sz="32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FF"/>
                </a:solidFill>
                <a:effectLst/>
                <a:uLnTx/>
                <a:uFillTx/>
                <a:latin typeface="+mn-lt"/>
                <a:ea typeface="+mn-ea"/>
                <a:cs typeface="+mn-cs"/>
              </a:rPr>
              <a:t>, 2017.</a:t>
            </a:r>
            <a:endParaRPr kumimoji="0" lang="fr-FR" sz="3200" b="0" i="0" u="none" strike="noStrike" kern="1200" cap="none" spc="0" normalizeH="0" baseline="0" noProof="0" dirty="0">
              <a:ln>
                <a:noFill/>
              </a:ln>
              <a:solidFill>
                <a:srgbClr val="0000FF"/>
              </a:solidFill>
              <a:effectLst/>
              <a:uLnTx/>
              <a:uFillTx/>
              <a:latin typeface="+mn-lt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94369045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Image 1" descr="ReligGallRomMagnCM2017_001.jp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649533" y="0"/>
            <a:ext cx="493954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8515704"/>
      </p:ext>
    </p:extLst>
  </p:cSld>
  <p:clrMapOvr>
    <a:masterClrMapping/>
  </p:clrMapOvr>
</p:sld>
</file>

<file path=ppt/theme/theme1.xml><?xml version="1.0" encoding="utf-8"?>
<a:theme xmlns:a="http://schemas.openxmlformats.org/drawingml/2006/main" name="Thème Office">
  <a:themeElements>
    <a:clrScheme name="Bureau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Bureau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Bureau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24</TotalTime>
  <Words>73</Words>
  <Application>Microsoft Macintosh PowerPoint</Application>
  <PresentationFormat>Présentation à l'écran (4:3)</PresentationFormat>
  <Paragraphs>6</Paragraphs>
  <Slides>15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15</vt:i4>
      </vt:variant>
    </vt:vector>
  </HeadingPairs>
  <TitlesOfParts>
    <vt:vector size="16" baseType="lpstr">
      <vt:lpstr>Thème Office</vt:lpstr>
      <vt:lpstr>La christianisation du monde gallo-romain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>Iufm Orléans-Tours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christianisation du monde gallo-romain</dc:title>
  <dc:creator>Jean-Louis LAUBRY</dc:creator>
  <cp:lastModifiedBy>jean-louis laubry</cp:lastModifiedBy>
  <cp:revision>11</cp:revision>
  <dcterms:created xsi:type="dcterms:W3CDTF">2017-09-21T08:22:10Z</dcterms:created>
  <dcterms:modified xsi:type="dcterms:W3CDTF">2018-10-03T17:43:41Z</dcterms:modified>
</cp:coreProperties>
</file>