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sldIdLst>
    <p:sldId id="256" r:id="rId2"/>
    <p:sldId id="257" r:id="rId3"/>
    <p:sldId id="258" r:id="rId4"/>
    <p:sldId id="259" r:id="rId5"/>
    <p:sldId id="260" r:id="rId6"/>
    <p:sldId id="261" r:id="rId7"/>
    <p:sldId id="262" r:id="rId8"/>
    <p:sldId id="263" r:id="rId9"/>
    <p:sldId id="266" r:id="rId10"/>
    <p:sldId id="272" r:id="rId11"/>
    <p:sldId id="268" r:id="rId12"/>
    <p:sldId id="269" r:id="rId13"/>
    <p:sldId id="270" r:id="rId14"/>
    <p:sldId id="271"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1" d="100"/>
          <a:sy n="81" d="100"/>
        </p:scale>
        <p:origin x="67" y="1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rawing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1070E5-FDAC-4F04-B335-73F94972FB3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36C5615D-BB06-476D-BFC1-A1B6E1AEF4D8}">
      <dgm:prSet/>
      <dgm:spPr/>
      <dgm:t>
        <a:bodyPr/>
        <a:lstStyle/>
        <a:p>
          <a:r>
            <a:rPr lang="en-US" dirty="0"/>
            <a:t>Retour </a:t>
          </a:r>
          <a:r>
            <a:rPr lang="en-US" dirty="0" err="1"/>
            <a:t>d’expérience</a:t>
          </a:r>
          <a:endParaRPr lang="en-US" dirty="0"/>
        </a:p>
      </dgm:t>
    </dgm:pt>
    <dgm:pt modelId="{501D603A-758F-414C-9C76-4F2121EC0AD4}" type="parTrans" cxnId="{2CC41D37-B46B-4872-9897-0991EA089FAD}">
      <dgm:prSet/>
      <dgm:spPr/>
      <dgm:t>
        <a:bodyPr/>
        <a:lstStyle/>
        <a:p>
          <a:endParaRPr lang="en-US"/>
        </a:p>
      </dgm:t>
    </dgm:pt>
    <dgm:pt modelId="{13C9FE69-9AEB-4504-B19A-F1650B9E3EDB}" type="sibTrans" cxnId="{2CC41D37-B46B-4872-9897-0991EA089FAD}">
      <dgm:prSet/>
      <dgm:spPr/>
      <dgm:t>
        <a:bodyPr/>
        <a:lstStyle/>
        <a:p>
          <a:endParaRPr lang="en-US"/>
        </a:p>
      </dgm:t>
    </dgm:pt>
    <dgm:pt modelId="{6E43C3C0-8DFE-44F3-B341-E8B9746C875C}">
      <dgm:prSet/>
      <dgm:spPr/>
      <dgm:t>
        <a:bodyPr/>
        <a:lstStyle/>
        <a:p>
          <a:r>
            <a:rPr lang="en-US"/>
            <a:t>Méthodologie de la production écrite</a:t>
          </a:r>
        </a:p>
      </dgm:t>
    </dgm:pt>
    <dgm:pt modelId="{CE95E664-E870-4E93-9F59-F158BC4EDBA5}" type="parTrans" cxnId="{572DA6DD-6E94-4245-B2BA-2CB7F397D838}">
      <dgm:prSet/>
      <dgm:spPr/>
      <dgm:t>
        <a:bodyPr/>
        <a:lstStyle/>
        <a:p>
          <a:endParaRPr lang="en-US"/>
        </a:p>
      </dgm:t>
    </dgm:pt>
    <dgm:pt modelId="{A57C0310-D760-4903-94CA-C1DB4413EE82}" type="sibTrans" cxnId="{572DA6DD-6E94-4245-B2BA-2CB7F397D838}">
      <dgm:prSet/>
      <dgm:spPr/>
      <dgm:t>
        <a:bodyPr/>
        <a:lstStyle/>
        <a:p>
          <a:endParaRPr lang="en-US"/>
        </a:p>
      </dgm:t>
    </dgm:pt>
    <dgm:pt modelId="{C3A0BE0D-49DE-4E96-8E85-B4DF12CC160B}">
      <dgm:prSet/>
      <dgm:spPr/>
      <dgm:t>
        <a:bodyPr/>
        <a:lstStyle/>
        <a:p>
          <a:r>
            <a:rPr lang="en-US"/>
            <a:t>Préparer un débat</a:t>
          </a:r>
        </a:p>
      </dgm:t>
    </dgm:pt>
    <dgm:pt modelId="{F36ECD53-F236-494D-AB8E-422E5EAEB633}" type="parTrans" cxnId="{C15D942A-9356-45B0-AB19-5ADD985A80D6}">
      <dgm:prSet/>
      <dgm:spPr/>
      <dgm:t>
        <a:bodyPr/>
        <a:lstStyle/>
        <a:p>
          <a:endParaRPr lang="en-US"/>
        </a:p>
      </dgm:t>
    </dgm:pt>
    <dgm:pt modelId="{4610E6A6-B32D-4C81-B694-FF5897E5931E}" type="sibTrans" cxnId="{C15D942A-9356-45B0-AB19-5ADD985A80D6}">
      <dgm:prSet/>
      <dgm:spPr/>
      <dgm:t>
        <a:bodyPr/>
        <a:lstStyle/>
        <a:p>
          <a:endParaRPr lang="en-US"/>
        </a:p>
      </dgm:t>
    </dgm:pt>
    <dgm:pt modelId="{1A49D1D2-5F0B-40B5-93A5-F2195F2FB6BB}">
      <dgm:prSet/>
      <dgm:spPr/>
      <dgm:t>
        <a:bodyPr/>
        <a:lstStyle/>
        <a:p>
          <a:r>
            <a:rPr lang="en-US"/>
            <a:t>Ecriture d’un texte à mettre en voix</a:t>
          </a:r>
        </a:p>
      </dgm:t>
    </dgm:pt>
    <dgm:pt modelId="{F08FFC5E-53BE-4AB3-8FE3-F636184BF1CA}" type="parTrans" cxnId="{D1F04BB1-6FBD-46D4-A16B-3E77284CDC6D}">
      <dgm:prSet/>
      <dgm:spPr/>
      <dgm:t>
        <a:bodyPr/>
        <a:lstStyle/>
        <a:p>
          <a:endParaRPr lang="en-US"/>
        </a:p>
      </dgm:t>
    </dgm:pt>
    <dgm:pt modelId="{314C463C-4E7D-4E3A-AFD3-343026124CB2}" type="sibTrans" cxnId="{D1F04BB1-6FBD-46D4-A16B-3E77284CDC6D}">
      <dgm:prSet/>
      <dgm:spPr/>
      <dgm:t>
        <a:bodyPr/>
        <a:lstStyle/>
        <a:p>
          <a:endParaRPr lang="en-US"/>
        </a:p>
      </dgm:t>
    </dgm:pt>
    <dgm:pt modelId="{CEA79FA5-E2AE-4FB6-87C9-3814DEB063DC}">
      <dgm:prSet/>
      <dgm:spPr/>
      <dgm:t>
        <a:bodyPr/>
        <a:lstStyle/>
        <a:p>
          <a:r>
            <a:rPr lang="en-US" dirty="0" err="1"/>
            <a:t>Projet</a:t>
          </a:r>
          <a:r>
            <a:rPr lang="en-US" dirty="0"/>
            <a:t> d’un </a:t>
          </a:r>
          <a:r>
            <a:rPr lang="en-US" dirty="0" err="1"/>
            <a:t>groupe</a:t>
          </a:r>
          <a:r>
            <a:rPr lang="en-US" dirty="0"/>
            <a:t> </a:t>
          </a:r>
          <a:r>
            <a:rPr lang="en-US" dirty="0" err="1"/>
            <a:t>d’élèves-ingénieurs</a:t>
          </a:r>
          <a:endParaRPr lang="en-US" dirty="0"/>
        </a:p>
      </dgm:t>
    </dgm:pt>
    <dgm:pt modelId="{088C6B9E-0577-4201-88FE-CFE41D08D209}" type="parTrans" cxnId="{22850210-C238-4DC0-A95F-8E0B36065831}">
      <dgm:prSet/>
      <dgm:spPr/>
      <dgm:t>
        <a:bodyPr/>
        <a:lstStyle/>
        <a:p>
          <a:endParaRPr lang="en-US"/>
        </a:p>
      </dgm:t>
    </dgm:pt>
    <dgm:pt modelId="{3432F50D-A177-446B-A0F4-2654B4DBE479}" type="sibTrans" cxnId="{22850210-C238-4DC0-A95F-8E0B36065831}">
      <dgm:prSet/>
      <dgm:spPr/>
      <dgm:t>
        <a:bodyPr/>
        <a:lstStyle/>
        <a:p>
          <a:endParaRPr lang="en-US"/>
        </a:p>
      </dgm:t>
    </dgm:pt>
    <dgm:pt modelId="{7744AB52-E20C-4381-AEA1-306CCF956C04}">
      <dgm:prSet/>
      <dgm:spPr/>
      <dgm:t>
        <a:bodyPr/>
        <a:lstStyle/>
        <a:p>
          <a:r>
            <a:rPr lang="en-US" dirty="0" err="1"/>
            <a:t>Quelques</a:t>
          </a:r>
          <a:r>
            <a:rPr lang="en-US" dirty="0"/>
            <a:t> </a:t>
          </a:r>
          <a:r>
            <a:rPr lang="en-US" dirty="0" err="1"/>
            <a:t>idées</a:t>
          </a:r>
          <a:r>
            <a:rPr lang="en-US" dirty="0"/>
            <a:t> pour </a:t>
          </a:r>
          <a:r>
            <a:rPr lang="en-US" dirty="0" err="1"/>
            <a:t>aller</a:t>
          </a:r>
          <a:r>
            <a:rPr lang="en-US" dirty="0"/>
            <a:t> plus loin</a:t>
          </a:r>
        </a:p>
      </dgm:t>
    </dgm:pt>
    <dgm:pt modelId="{FE0A2D5B-663A-4448-9392-058E9DE45284}" type="parTrans" cxnId="{1C36C3D0-9725-4C99-8163-3B774E629159}">
      <dgm:prSet/>
      <dgm:spPr/>
      <dgm:t>
        <a:bodyPr/>
        <a:lstStyle/>
        <a:p>
          <a:endParaRPr lang="en-US"/>
        </a:p>
      </dgm:t>
    </dgm:pt>
    <dgm:pt modelId="{D5467225-F54F-4AAB-84EE-229FD6885CE6}" type="sibTrans" cxnId="{1C36C3D0-9725-4C99-8163-3B774E629159}">
      <dgm:prSet/>
      <dgm:spPr/>
      <dgm:t>
        <a:bodyPr/>
        <a:lstStyle/>
        <a:p>
          <a:endParaRPr lang="en-US"/>
        </a:p>
      </dgm:t>
    </dgm:pt>
    <dgm:pt modelId="{39B7CFAA-9901-4066-A526-2C39A4D590E0}" type="pres">
      <dgm:prSet presAssocID="{BF1070E5-FDAC-4F04-B335-73F94972FB34}" presName="linear" presStyleCnt="0">
        <dgm:presLayoutVars>
          <dgm:dir/>
          <dgm:animLvl val="lvl"/>
          <dgm:resizeHandles val="exact"/>
        </dgm:presLayoutVars>
      </dgm:prSet>
      <dgm:spPr/>
    </dgm:pt>
    <dgm:pt modelId="{ADDED42A-71AB-4CA8-80EB-42F48EA51845}" type="pres">
      <dgm:prSet presAssocID="{36C5615D-BB06-476D-BFC1-A1B6E1AEF4D8}" presName="parentLin" presStyleCnt="0"/>
      <dgm:spPr/>
    </dgm:pt>
    <dgm:pt modelId="{3F4D02F2-7619-4083-87A9-A3691B2AB3AF}" type="pres">
      <dgm:prSet presAssocID="{36C5615D-BB06-476D-BFC1-A1B6E1AEF4D8}" presName="parentLeftMargin" presStyleLbl="node1" presStyleIdx="0" presStyleCnt="2"/>
      <dgm:spPr/>
    </dgm:pt>
    <dgm:pt modelId="{DFF13D25-C9FE-4B7F-885A-FF5F60C146F5}" type="pres">
      <dgm:prSet presAssocID="{36C5615D-BB06-476D-BFC1-A1B6E1AEF4D8}" presName="parentText" presStyleLbl="node1" presStyleIdx="0" presStyleCnt="2">
        <dgm:presLayoutVars>
          <dgm:chMax val="0"/>
          <dgm:bulletEnabled val="1"/>
        </dgm:presLayoutVars>
      </dgm:prSet>
      <dgm:spPr/>
    </dgm:pt>
    <dgm:pt modelId="{DC3F6181-DF28-4112-B129-1AD50AFB4433}" type="pres">
      <dgm:prSet presAssocID="{36C5615D-BB06-476D-BFC1-A1B6E1AEF4D8}" presName="negativeSpace" presStyleCnt="0"/>
      <dgm:spPr/>
    </dgm:pt>
    <dgm:pt modelId="{0373008F-E639-4FD5-96ED-B1BBFB5A88A0}" type="pres">
      <dgm:prSet presAssocID="{36C5615D-BB06-476D-BFC1-A1B6E1AEF4D8}" presName="childText" presStyleLbl="conFgAcc1" presStyleIdx="0" presStyleCnt="2">
        <dgm:presLayoutVars>
          <dgm:bulletEnabled val="1"/>
        </dgm:presLayoutVars>
      </dgm:prSet>
      <dgm:spPr/>
    </dgm:pt>
    <dgm:pt modelId="{1D818E58-BD38-4DE4-BB79-D8330AD98792}" type="pres">
      <dgm:prSet presAssocID="{13C9FE69-9AEB-4504-B19A-F1650B9E3EDB}" presName="spaceBetweenRectangles" presStyleCnt="0"/>
      <dgm:spPr/>
    </dgm:pt>
    <dgm:pt modelId="{FB72B296-4BB9-461E-9F49-C5110D276697}" type="pres">
      <dgm:prSet presAssocID="{7744AB52-E20C-4381-AEA1-306CCF956C04}" presName="parentLin" presStyleCnt="0"/>
      <dgm:spPr/>
    </dgm:pt>
    <dgm:pt modelId="{E7325F6F-0B7B-48BA-8808-A158255BB8F2}" type="pres">
      <dgm:prSet presAssocID="{7744AB52-E20C-4381-AEA1-306CCF956C04}" presName="parentLeftMargin" presStyleLbl="node1" presStyleIdx="0" presStyleCnt="2"/>
      <dgm:spPr/>
    </dgm:pt>
    <dgm:pt modelId="{AC199DA4-75FA-4AD9-8B4B-6E8743F45AE9}" type="pres">
      <dgm:prSet presAssocID="{7744AB52-E20C-4381-AEA1-306CCF956C04}" presName="parentText" presStyleLbl="node1" presStyleIdx="1" presStyleCnt="2">
        <dgm:presLayoutVars>
          <dgm:chMax val="0"/>
          <dgm:bulletEnabled val="1"/>
        </dgm:presLayoutVars>
      </dgm:prSet>
      <dgm:spPr/>
    </dgm:pt>
    <dgm:pt modelId="{522BD46C-3B16-4E62-B491-AC5112ACB068}" type="pres">
      <dgm:prSet presAssocID="{7744AB52-E20C-4381-AEA1-306CCF956C04}" presName="negativeSpace" presStyleCnt="0"/>
      <dgm:spPr/>
    </dgm:pt>
    <dgm:pt modelId="{1233CA95-E046-41B1-8736-6438DA924101}" type="pres">
      <dgm:prSet presAssocID="{7744AB52-E20C-4381-AEA1-306CCF956C04}" presName="childText" presStyleLbl="conFgAcc1" presStyleIdx="1" presStyleCnt="2">
        <dgm:presLayoutVars>
          <dgm:bulletEnabled val="1"/>
        </dgm:presLayoutVars>
      </dgm:prSet>
      <dgm:spPr/>
    </dgm:pt>
  </dgm:ptLst>
  <dgm:cxnLst>
    <dgm:cxn modelId="{22850210-C238-4DC0-A95F-8E0B36065831}" srcId="{36C5615D-BB06-476D-BFC1-A1B6E1AEF4D8}" destId="{CEA79FA5-E2AE-4FB6-87C9-3814DEB063DC}" srcOrd="3" destOrd="0" parTransId="{088C6B9E-0577-4201-88FE-CFE41D08D209}" sibTransId="{3432F50D-A177-446B-A0F4-2654B4DBE479}"/>
    <dgm:cxn modelId="{C15D942A-9356-45B0-AB19-5ADD985A80D6}" srcId="{36C5615D-BB06-476D-BFC1-A1B6E1AEF4D8}" destId="{C3A0BE0D-49DE-4E96-8E85-B4DF12CC160B}" srcOrd="1" destOrd="0" parTransId="{F36ECD53-F236-494D-AB8E-422E5EAEB633}" sibTransId="{4610E6A6-B32D-4C81-B694-FF5897E5931E}"/>
    <dgm:cxn modelId="{4235AE2A-947A-4C84-AA64-312C5D8B0516}" type="presOf" srcId="{1A49D1D2-5F0B-40B5-93A5-F2195F2FB6BB}" destId="{0373008F-E639-4FD5-96ED-B1BBFB5A88A0}" srcOrd="0" destOrd="2" presId="urn:microsoft.com/office/officeart/2005/8/layout/list1"/>
    <dgm:cxn modelId="{2CC41D37-B46B-4872-9897-0991EA089FAD}" srcId="{BF1070E5-FDAC-4F04-B335-73F94972FB34}" destId="{36C5615D-BB06-476D-BFC1-A1B6E1AEF4D8}" srcOrd="0" destOrd="0" parTransId="{501D603A-758F-414C-9C76-4F2121EC0AD4}" sibTransId="{13C9FE69-9AEB-4504-B19A-F1650B9E3EDB}"/>
    <dgm:cxn modelId="{DBAB2664-C0EB-4612-83AF-7D70B8BE1F53}" type="presOf" srcId="{6E43C3C0-8DFE-44F3-B341-E8B9746C875C}" destId="{0373008F-E639-4FD5-96ED-B1BBFB5A88A0}" srcOrd="0" destOrd="0" presId="urn:microsoft.com/office/officeart/2005/8/layout/list1"/>
    <dgm:cxn modelId="{9D9F2267-7E2E-4DEB-B1C5-DFD35C1F8976}" type="presOf" srcId="{7744AB52-E20C-4381-AEA1-306CCF956C04}" destId="{AC199DA4-75FA-4AD9-8B4B-6E8743F45AE9}" srcOrd="1" destOrd="0" presId="urn:microsoft.com/office/officeart/2005/8/layout/list1"/>
    <dgm:cxn modelId="{B5E90A4C-5F69-4081-B31F-EDC621A28ABE}" type="presOf" srcId="{36C5615D-BB06-476D-BFC1-A1B6E1AEF4D8}" destId="{3F4D02F2-7619-4083-87A9-A3691B2AB3AF}" srcOrd="0" destOrd="0" presId="urn:microsoft.com/office/officeart/2005/8/layout/list1"/>
    <dgm:cxn modelId="{C3D2FF73-E922-4948-9C4B-9FD8C0C39778}" type="presOf" srcId="{C3A0BE0D-49DE-4E96-8E85-B4DF12CC160B}" destId="{0373008F-E639-4FD5-96ED-B1BBFB5A88A0}" srcOrd="0" destOrd="1" presId="urn:microsoft.com/office/officeart/2005/8/layout/list1"/>
    <dgm:cxn modelId="{871D4179-D3D6-42F5-8CCE-C1065D83CED4}" type="presOf" srcId="{36C5615D-BB06-476D-BFC1-A1B6E1AEF4D8}" destId="{DFF13D25-C9FE-4B7F-885A-FF5F60C146F5}" srcOrd="1" destOrd="0" presId="urn:microsoft.com/office/officeart/2005/8/layout/list1"/>
    <dgm:cxn modelId="{8657CC59-9A19-4BC3-A057-6A457B8DFFB9}" type="presOf" srcId="{CEA79FA5-E2AE-4FB6-87C9-3814DEB063DC}" destId="{0373008F-E639-4FD5-96ED-B1BBFB5A88A0}" srcOrd="0" destOrd="3" presId="urn:microsoft.com/office/officeart/2005/8/layout/list1"/>
    <dgm:cxn modelId="{43CBEC82-F938-4547-B97B-0690E3168DEB}" type="presOf" srcId="{7744AB52-E20C-4381-AEA1-306CCF956C04}" destId="{E7325F6F-0B7B-48BA-8808-A158255BB8F2}" srcOrd="0" destOrd="0" presId="urn:microsoft.com/office/officeart/2005/8/layout/list1"/>
    <dgm:cxn modelId="{D1F04BB1-6FBD-46D4-A16B-3E77284CDC6D}" srcId="{36C5615D-BB06-476D-BFC1-A1B6E1AEF4D8}" destId="{1A49D1D2-5F0B-40B5-93A5-F2195F2FB6BB}" srcOrd="2" destOrd="0" parTransId="{F08FFC5E-53BE-4AB3-8FE3-F636184BF1CA}" sibTransId="{314C463C-4E7D-4E3A-AFD3-343026124CB2}"/>
    <dgm:cxn modelId="{1C36C3D0-9725-4C99-8163-3B774E629159}" srcId="{BF1070E5-FDAC-4F04-B335-73F94972FB34}" destId="{7744AB52-E20C-4381-AEA1-306CCF956C04}" srcOrd="1" destOrd="0" parTransId="{FE0A2D5B-663A-4448-9392-058E9DE45284}" sibTransId="{D5467225-F54F-4AAB-84EE-229FD6885CE6}"/>
    <dgm:cxn modelId="{572DA6DD-6E94-4245-B2BA-2CB7F397D838}" srcId="{36C5615D-BB06-476D-BFC1-A1B6E1AEF4D8}" destId="{6E43C3C0-8DFE-44F3-B341-E8B9746C875C}" srcOrd="0" destOrd="0" parTransId="{CE95E664-E870-4E93-9F59-F158BC4EDBA5}" sibTransId="{A57C0310-D760-4903-94CA-C1DB4413EE82}"/>
    <dgm:cxn modelId="{5365D1FB-02EE-4F18-BA44-9249C4C51BD9}" type="presOf" srcId="{BF1070E5-FDAC-4F04-B335-73F94972FB34}" destId="{39B7CFAA-9901-4066-A526-2C39A4D590E0}" srcOrd="0" destOrd="0" presId="urn:microsoft.com/office/officeart/2005/8/layout/list1"/>
    <dgm:cxn modelId="{235A3824-F40A-4850-A576-96CEB2649540}" type="presParOf" srcId="{39B7CFAA-9901-4066-A526-2C39A4D590E0}" destId="{ADDED42A-71AB-4CA8-80EB-42F48EA51845}" srcOrd="0" destOrd="0" presId="urn:microsoft.com/office/officeart/2005/8/layout/list1"/>
    <dgm:cxn modelId="{FB01D88E-E0AA-42DD-AAFB-2516BC7F3A94}" type="presParOf" srcId="{ADDED42A-71AB-4CA8-80EB-42F48EA51845}" destId="{3F4D02F2-7619-4083-87A9-A3691B2AB3AF}" srcOrd="0" destOrd="0" presId="urn:microsoft.com/office/officeart/2005/8/layout/list1"/>
    <dgm:cxn modelId="{B2966FC5-E571-44AB-87EC-510DF6D76A6D}" type="presParOf" srcId="{ADDED42A-71AB-4CA8-80EB-42F48EA51845}" destId="{DFF13D25-C9FE-4B7F-885A-FF5F60C146F5}" srcOrd="1" destOrd="0" presId="urn:microsoft.com/office/officeart/2005/8/layout/list1"/>
    <dgm:cxn modelId="{298512DF-B224-41AA-B966-6E847E3B102F}" type="presParOf" srcId="{39B7CFAA-9901-4066-A526-2C39A4D590E0}" destId="{DC3F6181-DF28-4112-B129-1AD50AFB4433}" srcOrd="1" destOrd="0" presId="urn:microsoft.com/office/officeart/2005/8/layout/list1"/>
    <dgm:cxn modelId="{F4E76632-8962-4254-9B58-918F17615583}" type="presParOf" srcId="{39B7CFAA-9901-4066-A526-2C39A4D590E0}" destId="{0373008F-E639-4FD5-96ED-B1BBFB5A88A0}" srcOrd="2" destOrd="0" presId="urn:microsoft.com/office/officeart/2005/8/layout/list1"/>
    <dgm:cxn modelId="{C06338C0-5FE5-4824-B2CE-BB55E30EFE34}" type="presParOf" srcId="{39B7CFAA-9901-4066-A526-2C39A4D590E0}" destId="{1D818E58-BD38-4DE4-BB79-D8330AD98792}" srcOrd="3" destOrd="0" presId="urn:microsoft.com/office/officeart/2005/8/layout/list1"/>
    <dgm:cxn modelId="{69DF8010-7483-4EAB-BB3F-0CE3D9F3CE49}" type="presParOf" srcId="{39B7CFAA-9901-4066-A526-2C39A4D590E0}" destId="{FB72B296-4BB9-461E-9F49-C5110D276697}" srcOrd="4" destOrd="0" presId="urn:microsoft.com/office/officeart/2005/8/layout/list1"/>
    <dgm:cxn modelId="{0AB3668C-60D6-4044-A7FA-0742E4294BC9}" type="presParOf" srcId="{FB72B296-4BB9-461E-9F49-C5110D276697}" destId="{E7325F6F-0B7B-48BA-8808-A158255BB8F2}" srcOrd="0" destOrd="0" presId="urn:microsoft.com/office/officeart/2005/8/layout/list1"/>
    <dgm:cxn modelId="{4B777960-A4FD-4563-9FF3-83AF59A30028}" type="presParOf" srcId="{FB72B296-4BB9-461E-9F49-C5110D276697}" destId="{AC199DA4-75FA-4AD9-8B4B-6E8743F45AE9}" srcOrd="1" destOrd="0" presId="urn:microsoft.com/office/officeart/2005/8/layout/list1"/>
    <dgm:cxn modelId="{0333314F-AF70-4F88-A822-47AF7A5C819F}" type="presParOf" srcId="{39B7CFAA-9901-4066-A526-2C39A4D590E0}" destId="{522BD46C-3B16-4E62-B491-AC5112ACB068}" srcOrd="5" destOrd="0" presId="urn:microsoft.com/office/officeart/2005/8/layout/list1"/>
    <dgm:cxn modelId="{E427DC48-2F7B-4B34-B746-03262C513DDE}" type="presParOf" srcId="{39B7CFAA-9901-4066-A526-2C39A4D590E0}" destId="{1233CA95-E046-41B1-8736-6438DA924101}"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324A610-EE47-4E02-B77F-0B724F3827C5}"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B375C11-1482-48A0-AFE3-883A30851D84}">
      <dgm:prSet/>
      <dgm:spPr/>
      <dgm:t>
        <a:bodyPr/>
        <a:lstStyle/>
        <a:p>
          <a:r>
            <a:rPr lang="fr-FR" dirty="0"/>
            <a:t>Classe de CPGE, séquence sur le Brexit </a:t>
          </a:r>
          <a:endParaRPr lang="en-US" dirty="0"/>
        </a:p>
      </dgm:t>
    </dgm:pt>
    <dgm:pt modelId="{F3C768A6-D980-4618-9125-BEB63A58A023}" type="parTrans" cxnId="{B720D6D9-B756-418C-9D5D-A571169F1DD0}">
      <dgm:prSet/>
      <dgm:spPr/>
      <dgm:t>
        <a:bodyPr/>
        <a:lstStyle/>
        <a:p>
          <a:endParaRPr lang="en-US"/>
        </a:p>
      </dgm:t>
    </dgm:pt>
    <dgm:pt modelId="{13107157-278C-4B1B-96BF-0ED7FBFEFE3F}" type="sibTrans" cxnId="{B720D6D9-B756-418C-9D5D-A571169F1DD0}">
      <dgm:prSet/>
      <dgm:spPr/>
      <dgm:t>
        <a:bodyPr/>
        <a:lstStyle/>
        <a:p>
          <a:endParaRPr lang="en-US"/>
        </a:p>
      </dgm:t>
    </dgm:pt>
    <dgm:pt modelId="{A961BA63-4177-4400-8309-9C26C4FDECA2}">
      <dgm:prSet/>
      <dgm:spPr/>
      <dgm:t>
        <a:bodyPr/>
        <a:lstStyle/>
        <a:p>
          <a:r>
            <a:rPr lang="fr-FR"/>
            <a:t>Sujet de PE: </a:t>
          </a:r>
          <a:r>
            <a:rPr lang="fr-FR" i="1"/>
            <a:t>Was Brexit a good idea? </a:t>
          </a:r>
          <a:endParaRPr lang="en-US"/>
        </a:p>
      </dgm:t>
    </dgm:pt>
    <dgm:pt modelId="{4752709C-679C-4A40-88CF-2F4F4651F21F}" type="parTrans" cxnId="{26AB9832-9288-4EFD-9939-0F47E3C60570}">
      <dgm:prSet/>
      <dgm:spPr/>
      <dgm:t>
        <a:bodyPr/>
        <a:lstStyle/>
        <a:p>
          <a:endParaRPr lang="en-US"/>
        </a:p>
      </dgm:t>
    </dgm:pt>
    <dgm:pt modelId="{54212163-22ED-45D2-B688-0460B2A4FEDB}" type="sibTrans" cxnId="{26AB9832-9288-4EFD-9939-0F47E3C60570}">
      <dgm:prSet/>
      <dgm:spPr/>
      <dgm:t>
        <a:bodyPr/>
        <a:lstStyle/>
        <a:p>
          <a:endParaRPr lang="en-US"/>
        </a:p>
      </dgm:t>
    </dgm:pt>
    <dgm:pt modelId="{59050BB4-3739-4832-8941-A6DA10DFFFAE}">
      <dgm:prSet/>
      <dgm:spPr/>
      <dgm:t>
        <a:bodyPr/>
        <a:lstStyle/>
        <a:p>
          <a:r>
            <a:rPr lang="fr-FR"/>
            <a:t>Question posée à ChatGPT : réponse présentée sous forme de « bullet points »</a:t>
          </a:r>
          <a:endParaRPr lang="en-US"/>
        </a:p>
      </dgm:t>
    </dgm:pt>
    <dgm:pt modelId="{746ABAB3-B361-4C72-BBF8-4F4980BF8757}" type="parTrans" cxnId="{A23A0437-F0AB-4B36-8743-F2EBA42D5796}">
      <dgm:prSet/>
      <dgm:spPr/>
      <dgm:t>
        <a:bodyPr/>
        <a:lstStyle/>
        <a:p>
          <a:endParaRPr lang="en-US"/>
        </a:p>
      </dgm:t>
    </dgm:pt>
    <dgm:pt modelId="{210354B4-BEA9-4B4D-882C-56A8D7C572CC}" type="sibTrans" cxnId="{A23A0437-F0AB-4B36-8743-F2EBA42D5796}">
      <dgm:prSet/>
      <dgm:spPr/>
      <dgm:t>
        <a:bodyPr/>
        <a:lstStyle/>
        <a:p>
          <a:endParaRPr lang="en-US"/>
        </a:p>
      </dgm:t>
    </dgm:pt>
    <dgm:pt modelId="{3652187A-C212-47D1-B0F6-2C6F3D16BBD4}">
      <dgm:prSet/>
      <dgm:spPr/>
      <dgm:t>
        <a:bodyPr/>
        <a:lstStyle/>
        <a:p>
          <a:r>
            <a:rPr lang="fr-FR"/>
            <a:t>Utilisation de la méthodologie pour la mise en forme des idées</a:t>
          </a:r>
          <a:endParaRPr lang="en-US"/>
        </a:p>
      </dgm:t>
    </dgm:pt>
    <dgm:pt modelId="{977ECC46-EEE7-4199-8558-6D8001EC0FCE}" type="parTrans" cxnId="{84193353-F6C6-483F-AF1C-F2C3CDA9EEA1}">
      <dgm:prSet/>
      <dgm:spPr/>
      <dgm:t>
        <a:bodyPr/>
        <a:lstStyle/>
        <a:p>
          <a:endParaRPr lang="en-US"/>
        </a:p>
      </dgm:t>
    </dgm:pt>
    <dgm:pt modelId="{3B5E71CD-B38E-4973-B2A8-6FEAB199960E}" type="sibTrans" cxnId="{84193353-F6C6-483F-AF1C-F2C3CDA9EEA1}">
      <dgm:prSet/>
      <dgm:spPr/>
      <dgm:t>
        <a:bodyPr/>
        <a:lstStyle/>
        <a:p>
          <a:endParaRPr lang="en-US"/>
        </a:p>
      </dgm:t>
    </dgm:pt>
    <dgm:pt modelId="{A39FA60A-3E81-45C9-A1EE-75C3007E1F61}" type="pres">
      <dgm:prSet presAssocID="{0324A610-EE47-4E02-B77F-0B724F3827C5}" presName="root" presStyleCnt="0">
        <dgm:presLayoutVars>
          <dgm:dir/>
          <dgm:resizeHandles val="exact"/>
        </dgm:presLayoutVars>
      </dgm:prSet>
      <dgm:spPr/>
    </dgm:pt>
    <dgm:pt modelId="{36F97C31-2D04-42ED-9A06-91C7DC1D50AC}" type="pres">
      <dgm:prSet presAssocID="{8B375C11-1482-48A0-AFE3-883A30851D84}" presName="compNode" presStyleCnt="0"/>
      <dgm:spPr/>
    </dgm:pt>
    <dgm:pt modelId="{01C191C1-1EE0-4FFF-AFB7-31C71042C154}" type="pres">
      <dgm:prSet presAssocID="{8B375C11-1482-48A0-AFE3-883A30851D84}" presName="bgRect" presStyleLbl="bgShp" presStyleIdx="0" presStyleCnt="4"/>
      <dgm:spPr/>
    </dgm:pt>
    <dgm:pt modelId="{AD36CA5C-302F-482D-9C7B-BBFBE5EDED6A}" type="pres">
      <dgm:prSet presAssocID="{8B375C11-1482-48A0-AFE3-883A30851D84}"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e"/>
        </a:ext>
      </dgm:extLst>
    </dgm:pt>
    <dgm:pt modelId="{C71D05F9-1ECD-40DA-884C-1BE2E28AD51C}" type="pres">
      <dgm:prSet presAssocID="{8B375C11-1482-48A0-AFE3-883A30851D84}" presName="spaceRect" presStyleCnt="0"/>
      <dgm:spPr/>
    </dgm:pt>
    <dgm:pt modelId="{C66FD81A-EBA9-4C67-AAB8-8A87C2989D45}" type="pres">
      <dgm:prSet presAssocID="{8B375C11-1482-48A0-AFE3-883A30851D84}" presName="parTx" presStyleLbl="revTx" presStyleIdx="0" presStyleCnt="4">
        <dgm:presLayoutVars>
          <dgm:chMax val="0"/>
          <dgm:chPref val="0"/>
        </dgm:presLayoutVars>
      </dgm:prSet>
      <dgm:spPr/>
    </dgm:pt>
    <dgm:pt modelId="{87EA1AAD-3569-479F-B66C-A38001FDF360}" type="pres">
      <dgm:prSet presAssocID="{13107157-278C-4B1B-96BF-0ED7FBFEFE3F}" presName="sibTrans" presStyleCnt="0"/>
      <dgm:spPr/>
    </dgm:pt>
    <dgm:pt modelId="{1617C686-C19B-455B-9A0D-E2F26507B33D}" type="pres">
      <dgm:prSet presAssocID="{A961BA63-4177-4400-8309-9C26C4FDECA2}" presName="compNode" presStyleCnt="0"/>
      <dgm:spPr/>
    </dgm:pt>
    <dgm:pt modelId="{C6972A94-82BE-426B-80CB-DAE33D9534FC}" type="pres">
      <dgm:prSet presAssocID="{A961BA63-4177-4400-8309-9C26C4FDECA2}" presName="bgRect" presStyleLbl="bgShp" presStyleIdx="1" presStyleCnt="4"/>
      <dgm:spPr/>
    </dgm:pt>
    <dgm:pt modelId="{9BEE56D5-ABC5-4439-8BB0-382D0A9E8DF6}" type="pres">
      <dgm:prSet presAssocID="{A961BA63-4177-4400-8309-9C26C4FDECA2}"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erson with Idea"/>
        </a:ext>
      </dgm:extLst>
    </dgm:pt>
    <dgm:pt modelId="{E8DB4592-107E-4DD6-822C-F55CB1F2B08A}" type="pres">
      <dgm:prSet presAssocID="{A961BA63-4177-4400-8309-9C26C4FDECA2}" presName="spaceRect" presStyleCnt="0"/>
      <dgm:spPr/>
    </dgm:pt>
    <dgm:pt modelId="{908AB824-5EAC-4D88-A8AE-5F13F7074713}" type="pres">
      <dgm:prSet presAssocID="{A961BA63-4177-4400-8309-9C26C4FDECA2}" presName="parTx" presStyleLbl="revTx" presStyleIdx="1" presStyleCnt="4">
        <dgm:presLayoutVars>
          <dgm:chMax val="0"/>
          <dgm:chPref val="0"/>
        </dgm:presLayoutVars>
      </dgm:prSet>
      <dgm:spPr/>
    </dgm:pt>
    <dgm:pt modelId="{8AB30D47-5B1B-4E31-B6A7-1DA2B3C9592B}" type="pres">
      <dgm:prSet presAssocID="{54212163-22ED-45D2-B688-0460B2A4FEDB}" presName="sibTrans" presStyleCnt="0"/>
      <dgm:spPr/>
    </dgm:pt>
    <dgm:pt modelId="{E21A721D-6CE2-4BCE-8D9F-0B72767A376A}" type="pres">
      <dgm:prSet presAssocID="{59050BB4-3739-4832-8941-A6DA10DFFFAE}" presName="compNode" presStyleCnt="0"/>
      <dgm:spPr/>
    </dgm:pt>
    <dgm:pt modelId="{42C05EA8-5A74-445C-962A-E7F3F8630A62}" type="pres">
      <dgm:prSet presAssocID="{59050BB4-3739-4832-8941-A6DA10DFFFAE}" presName="bgRect" presStyleLbl="bgShp" presStyleIdx="2" presStyleCnt="4"/>
      <dgm:spPr/>
    </dgm:pt>
    <dgm:pt modelId="{45D5D002-23E8-4C1B-814A-974368ED8F89}" type="pres">
      <dgm:prSet presAssocID="{59050BB4-3739-4832-8941-A6DA10DFFFA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Question mark"/>
        </a:ext>
      </dgm:extLst>
    </dgm:pt>
    <dgm:pt modelId="{EE910DB9-F513-4873-9AFB-2C5D0FB8BA9B}" type="pres">
      <dgm:prSet presAssocID="{59050BB4-3739-4832-8941-A6DA10DFFFAE}" presName="spaceRect" presStyleCnt="0"/>
      <dgm:spPr/>
    </dgm:pt>
    <dgm:pt modelId="{14F5ED59-D94A-4504-BF1E-EF4A801C3568}" type="pres">
      <dgm:prSet presAssocID="{59050BB4-3739-4832-8941-A6DA10DFFFAE}" presName="parTx" presStyleLbl="revTx" presStyleIdx="2" presStyleCnt="4">
        <dgm:presLayoutVars>
          <dgm:chMax val="0"/>
          <dgm:chPref val="0"/>
        </dgm:presLayoutVars>
      </dgm:prSet>
      <dgm:spPr/>
    </dgm:pt>
    <dgm:pt modelId="{1EE2F8A3-FC23-4212-82A2-EC779A5AE71D}" type="pres">
      <dgm:prSet presAssocID="{210354B4-BEA9-4B4D-882C-56A8D7C572CC}" presName="sibTrans" presStyleCnt="0"/>
      <dgm:spPr/>
    </dgm:pt>
    <dgm:pt modelId="{5DB9F3EE-E775-4D02-836E-F8673DEF68C1}" type="pres">
      <dgm:prSet presAssocID="{3652187A-C212-47D1-B0F6-2C6F3D16BBD4}" presName="compNode" presStyleCnt="0"/>
      <dgm:spPr/>
    </dgm:pt>
    <dgm:pt modelId="{19F837EE-037E-4221-9447-3BCF2027A666}" type="pres">
      <dgm:prSet presAssocID="{3652187A-C212-47D1-B0F6-2C6F3D16BBD4}" presName="bgRect" presStyleLbl="bgShp" presStyleIdx="3" presStyleCnt="4"/>
      <dgm:spPr/>
    </dgm:pt>
    <dgm:pt modelId="{DBCCBE73-E3D6-4634-8285-C34158045A04}" type="pres">
      <dgm:prSet presAssocID="{3652187A-C212-47D1-B0F6-2C6F3D16BBD4}"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Ampoule"/>
        </a:ext>
      </dgm:extLst>
    </dgm:pt>
    <dgm:pt modelId="{4162EEAD-50C8-4FA8-956E-B81ED8BF567E}" type="pres">
      <dgm:prSet presAssocID="{3652187A-C212-47D1-B0F6-2C6F3D16BBD4}" presName="spaceRect" presStyleCnt="0"/>
      <dgm:spPr/>
    </dgm:pt>
    <dgm:pt modelId="{185673CF-7119-4882-A1E0-DD855B69ED63}" type="pres">
      <dgm:prSet presAssocID="{3652187A-C212-47D1-B0F6-2C6F3D16BBD4}" presName="parTx" presStyleLbl="revTx" presStyleIdx="3" presStyleCnt="4">
        <dgm:presLayoutVars>
          <dgm:chMax val="0"/>
          <dgm:chPref val="0"/>
        </dgm:presLayoutVars>
      </dgm:prSet>
      <dgm:spPr/>
    </dgm:pt>
  </dgm:ptLst>
  <dgm:cxnLst>
    <dgm:cxn modelId="{1A91DF1C-0DEC-40AD-9174-AC37451F1E00}" type="presOf" srcId="{59050BB4-3739-4832-8941-A6DA10DFFFAE}" destId="{14F5ED59-D94A-4504-BF1E-EF4A801C3568}" srcOrd="0" destOrd="0" presId="urn:microsoft.com/office/officeart/2018/2/layout/IconVerticalSolidList"/>
    <dgm:cxn modelId="{2CEA7D24-3553-4E6B-96D4-B8102C5D4943}" type="presOf" srcId="{0324A610-EE47-4E02-B77F-0B724F3827C5}" destId="{A39FA60A-3E81-45C9-A1EE-75C3007E1F61}" srcOrd="0" destOrd="0" presId="urn:microsoft.com/office/officeart/2018/2/layout/IconVerticalSolidList"/>
    <dgm:cxn modelId="{E0390428-DE92-42DE-8644-7869F34DCA14}" type="presOf" srcId="{8B375C11-1482-48A0-AFE3-883A30851D84}" destId="{C66FD81A-EBA9-4C67-AAB8-8A87C2989D45}" srcOrd="0" destOrd="0" presId="urn:microsoft.com/office/officeart/2018/2/layout/IconVerticalSolidList"/>
    <dgm:cxn modelId="{26AB9832-9288-4EFD-9939-0F47E3C60570}" srcId="{0324A610-EE47-4E02-B77F-0B724F3827C5}" destId="{A961BA63-4177-4400-8309-9C26C4FDECA2}" srcOrd="1" destOrd="0" parTransId="{4752709C-679C-4A40-88CF-2F4F4651F21F}" sibTransId="{54212163-22ED-45D2-B688-0460B2A4FEDB}"/>
    <dgm:cxn modelId="{A23A0437-F0AB-4B36-8743-F2EBA42D5796}" srcId="{0324A610-EE47-4E02-B77F-0B724F3827C5}" destId="{59050BB4-3739-4832-8941-A6DA10DFFFAE}" srcOrd="2" destOrd="0" parTransId="{746ABAB3-B361-4C72-BBF8-4F4980BF8757}" sibTransId="{210354B4-BEA9-4B4D-882C-56A8D7C572CC}"/>
    <dgm:cxn modelId="{84193353-F6C6-483F-AF1C-F2C3CDA9EEA1}" srcId="{0324A610-EE47-4E02-B77F-0B724F3827C5}" destId="{3652187A-C212-47D1-B0F6-2C6F3D16BBD4}" srcOrd="3" destOrd="0" parTransId="{977ECC46-EEE7-4199-8558-6D8001EC0FCE}" sibTransId="{3B5E71CD-B38E-4973-B2A8-6FEAB199960E}"/>
    <dgm:cxn modelId="{01F361D4-204C-4003-B3A4-80175956A5BD}" type="presOf" srcId="{A961BA63-4177-4400-8309-9C26C4FDECA2}" destId="{908AB824-5EAC-4D88-A8AE-5F13F7074713}" srcOrd="0" destOrd="0" presId="urn:microsoft.com/office/officeart/2018/2/layout/IconVerticalSolidList"/>
    <dgm:cxn modelId="{B720D6D9-B756-418C-9D5D-A571169F1DD0}" srcId="{0324A610-EE47-4E02-B77F-0B724F3827C5}" destId="{8B375C11-1482-48A0-AFE3-883A30851D84}" srcOrd="0" destOrd="0" parTransId="{F3C768A6-D980-4618-9125-BEB63A58A023}" sibTransId="{13107157-278C-4B1B-96BF-0ED7FBFEFE3F}"/>
    <dgm:cxn modelId="{4A12BBE3-7348-43DD-86F3-82F69F9E0B99}" type="presOf" srcId="{3652187A-C212-47D1-B0F6-2C6F3D16BBD4}" destId="{185673CF-7119-4882-A1E0-DD855B69ED63}" srcOrd="0" destOrd="0" presId="urn:microsoft.com/office/officeart/2018/2/layout/IconVerticalSolidList"/>
    <dgm:cxn modelId="{73C57E5A-770B-4C54-89EE-B2D158E18253}" type="presParOf" srcId="{A39FA60A-3E81-45C9-A1EE-75C3007E1F61}" destId="{36F97C31-2D04-42ED-9A06-91C7DC1D50AC}" srcOrd="0" destOrd="0" presId="urn:microsoft.com/office/officeart/2018/2/layout/IconVerticalSolidList"/>
    <dgm:cxn modelId="{EF2F8E37-A07B-48D7-9363-A754BD61728F}" type="presParOf" srcId="{36F97C31-2D04-42ED-9A06-91C7DC1D50AC}" destId="{01C191C1-1EE0-4FFF-AFB7-31C71042C154}" srcOrd="0" destOrd="0" presId="urn:microsoft.com/office/officeart/2018/2/layout/IconVerticalSolidList"/>
    <dgm:cxn modelId="{07E2C38A-0756-4274-9806-C6ACBEEA9075}" type="presParOf" srcId="{36F97C31-2D04-42ED-9A06-91C7DC1D50AC}" destId="{AD36CA5C-302F-482D-9C7B-BBFBE5EDED6A}" srcOrd="1" destOrd="0" presId="urn:microsoft.com/office/officeart/2018/2/layout/IconVerticalSolidList"/>
    <dgm:cxn modelId="{169505CA-A00C-44D2-88F0-3D8139AFC057}" type="presParOf" srcId="{36F97C31-2D04-42ED-9A06-91C7DC1D50AC}" destId="{C71D05F9-1ECD-40DA-884C-1BE2E28AD51C}" srcOrd="2" destOrd="0" presId="urn:microsoft.com/office/officeart/2018/2/layout/IconVerticalSolidList"/>
    <dgm:cxn modelId="{CC231939-4C02-4531-8562-6F5C5C41DE60}" type="presParOf" srcId="{36F97C31-2D04-42ED-9A06-91C7DC1D50AC}" destId="{C66FD81A-EBA9-4C67-AAB8-8A87C2989D45}" srcOrd="3" destOrd="0" presId="urn:microsoft.com/office/officeart/2018/2/layout/IconVerticalSolidList"/>
    <dgm:cxn modelId="{0A69C55F-A9C1-4E53-91ED-219F70838706}" type="presParOf" srcId="{A39FA60A-3E81-45C9-A1EE-75C3007E1F61}" destId="{87EA1AAD-3569-479F-B66C-A38001FDF360}" srcOrd="1" destOrd="0" presId="urn:microsoft.com/office/officeart/2018/2/layout/IconVerticalSolidList"/>
    <dgm:cxn modelId="{80D8F11C-6799-4E1D-8992-2EDD313B3F46}" type="presParOf" srcId="{A39FA60A-3E81-45C9-A1EE-75C3007E1F61}" destId="{1617C686-C19B-455B-9A0D-E2F26507B33D}" srcOrd="2" destOrd="0" presId="urn:microsoft.com/office/officeart/2018/2/layout/IconVerticalSolidList"/>
    <dgm:cxn modelId="{C76AEF7C-1D65-46F8-A83B-869A1E87DD6B}" type="presParOf" srcId="{1617C686-C19B-455B-9A0D-E2F26507B33D}" destId="{C6972A94-82BE-426B-80CB-DAE33D9534FC}" srcOrd="0" destOrd="0" presId="urn:microsoft.com/office/officeart/2018/2/layout/IconVerticalSolidList"/>
    <dgm:cxn modelId="{96E32C9B-448B-4567-B452-CE114117651D}" type="presParOf" srcId="{1617C686-C19B-455B-9A0D-E2F26507B33D}" destId="{9BEE56D5-ABC5-4439-8BB0-382D0A9E8DF6}" srcOrd="1" destOrd="0" presId="urn:microsoft.com/office/officeart/2018/2/layout/IconVerticalSolidList"/>
    <dgm:cxn modelId="{B94170C6-ACDF-4DB7-983E-7CBB415A9278}" type="presParOf" srcId="{1617C686-C19B-455B-9A0D-E2F26507B33D}" destId="{E8DB4592-107E-4DD6-822C-F55CB1F2B08A}" srcOrd="2" destOrd="0" presId="urn:microsoft.com/office/officeart/2018/2/layout/IconVerticalSolidList"/>
    <dgm:cxn modelId="{1E3195B6-72C8-475F-A5DF-789FCEEBC797}" type="presParOf" srcId="{1617C686-C19B-455B-9A0D-E2F26507B33D}" destId="{908AB824-5EAC-4D88-A8AE-5F13F7074713}" srcOrd="3" destOrd="0" presId="urn:microsoft.com/office/officeart/2018/2/layout/IconVerticalSolidList"/>
    <dgm:cxn modelId="{E8D7C5A6-E019-4210-B25A-5A7E668046CC}" type="presParOf" srcId="{A39FA60A-3E81-45C9-A1EE-75C3007E1F61}" destId="{8AB30D47-5B1B-4E31-B6A7-1DA2B3C9592B}" srcOrd="3" destOrd="0" presId="urn:microsoft.com/office/officeart/2018/2/layout/IconVerticalSolidList"/>
    <dgm:cxn modelId="{C608D096-5681-424C-9C43-DD856FA0F934}" type="presParOf" srcId="{A39FA60A-3E81-45C9-A1EE-75C3007E1F61}" destId="{E21A721D-6CE2-4BCE-8D9F-0B72767A376A}" srcOrd="4" destOrd="0" presId="urn:microsoft.com/office/officeart/2018/2/layout/IconVerticalSolidList"/>
    <dgm:cxn modelId="{59F2BBE4-A953-42EB-82FB-4C01D08719A3}" type="presParOf" srcId="{E21A721D-6CE2-4BCE-8D9F-0B72767A376A}" destId="{42C05EA8-5A74-445C-962A-E7F3F8630A62}" srcOrd="0" destOrd="0" presId="urn:microsoft.com/office/officeart/2018/2/layout/IconVerticalSolidList"/>
    <dgm:cxn modelId="{72247365-45FC-4C96-ABA2-ED00B9159F60}" type="presParOf" srcId="{E21A721D-6CE2-4BCE-8D9F-0B72767A376A}" destId="{45D5D002-23E8-4C1B-814A-974368ED8F89}" srcOrd="1" destOrd="0" presId="urn:microsoft.com/office/officeart/2018/2/layout/IconVerticalSolidList"/>
    <dgm:cxn modelId="{8D189AAE-D180-4F86-BE30-D186A19C985C}" type="presParOf" srcId="{E21A721D-6CE2-4BCE-8D9F-0B72767A376A}" destId="{EE910DB9-F513-4873-9AFB-2C5D0FB8BA9B}" srcOrd="2" destOrd="0" presId="urn:microsoft.com/office/officeart/2018/2/layout/IconVerticalSolidList"/>
    <dgm:cxn modelId="{4A53ABCB-D7ED-4822-90AC-9329FFB55B53}" type="presParOf" srcId="{E21A721D-6CE2-4BCE-8D9F-0B72767A376A}" destId="{14F5ED59-D94A-4504-BF1E-EF4A801C3568}" srcOrd="3" destOrd="0" presId="urn:microsoft.com/office/officeart/2018/2/layout/IconVerticalSolidList"/>
    <dgm:cxn modelId="{F6BD5805-4C27-4AF2-BA6C-00B1AD3254EF}" type="presParOf" srcId="{A39FA60A-3E81-45C9-A1EE-75C3007E1F61}" destId="{1EE2F8A3-FC23-4212-82A2-EC779A5AE71D}" srcOrd="5" destOrd="0" presId="urn:microsoft.com/office/officeart/2018/2/layout/IconVerticalSolidList"/>
    <dgm:cxn modelId="{D8BB92FC-884A-445D-A7F5-59F0978181E5}" type="presParOf" srcId="{A39FA60A-3E81-45C9-A1EE-75C3007E1F61}" destId="{5DB9F3EE-E775-4D02-836E-F8673DEF68C1}" srcOrd="6" destOrd="0" presId="urn:microsoft.com/office/officeart/2018/2/layout/IconVerticalSolidList"/>
    <dgm:cxn modelId="{3AC0E27E-9AFA-4AA8-AE9B-2F9968DD9893}" type="presParOf" srcId="{5DB9F3EE-E775-4D02-836E-F8673DEF68C1}" destId="{19F837EE-037E-4221-9447-3BCF2027A666}" srcOrd="0" destOrd="0" presId="urn:microsoft.com/office/officeart/2018/2/layout/IconVerticalSolidList"/>
    <dgm:cxn modelId="{5FC116FC-2CFB-46DB-BD0A-53CE3F6B595C}" type="presParOf" srcId="{5DB9F3EE-E775-4D02-836E-F8673DEF68C1}" destId="{DBCCBE73-E3D6-4634-8285-C34158045A04}" srcOrd="1" destOrd="0" presId="urn:microsoft.com/office/officeart/2018/2/layout/IconVerticalSolidList"/>
    <dgm:cxn modelId="{5D4F05D7-F3F4-49C5-925F-B92286F96258}" type="presParOf" srcId="{5DB9F3EE-E775-4D02-836E-F8673DEF68C1}" destId="{4162EEAD-50C8-4FA8-956E-B81ED8BF567E}" srcOrd="2" destOrd="0" presId="urn:microsoft.com/office/officeart/2018/2/layout/IconVerticalSolidList"/>
    <dgm:cxn modelId="{EEBD1A4C-9E19-4B9B-BBDE-87685C91D41A}" type="presParOf" srcId="{5DB9F3EE-E775-4D02-836E-F8673DEF68C1}" destId="{185673CF-7119-4882-A1E0-DD855B69ED6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27D5644-8602-4704-BD35-1FF4DEB013E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5810E4B6-3C1F-42D7-924E-6BBD95D4A12E}">
      <dgm:prSet/>
      <dgm:spPr/>
      <dgm:t>
        <a:bodyPr/>
        <a:lstStyle/>
        <a:p>
          <a:r>
            <a:rPr lang="en-US"/>
            <a:t>Supporters of Brexit argue that it was a good idea because:</a:t>
          </a:r>
        </a:p>
      </dgm:t>
    </dgm:pt>
    <dgm:pt modelId="{DBE49936-7437-4676-A479-B81535AB9BF3}" type="parTrans" cxnId="{7937344C-816C-4729-A296-056CDED5F103}">
      <dgm:prSet/>
      <dgm:spPr/>
      <dgm:t>
        <a:bodyPr/>
        <a:lstStyle/>
        <a:p>
          <a:endParaRPr lang="en-US"/>
        </a:p>
      </dgm:t>
    </dgm:pt>
    <dgm:pt modelId="{52E47E64-BE88-4916-8631-FAF152964F49}" type="sibTrans" cxnId="{7937344C-816C-4729-A296-056CDED5F103}">
      <dgm:prSet/>
      <dgm:spPr/>
      <dgm:t>
        <a:bodyPr/>
        <a:lstStyle/>
        <a:p>
          <a:endParaRPr lang="en-US"/>
        </a:p>
      </dgm:t>
    </dgm:pt>
    <dgm:pt modelId="{BF8A0E09-C0CE-42E2-BED3-07D53BE451A8}">
      <dgm:prSet/>
      <dgm:spPr/>
      <dgm:t>
        <a:bodyPr/>
        <a:lstStyle/>
        <a:p>
          <a:r>
            <a:rPr lang="en-US"/>
            <a:t>Increased sovereignty: Leaving the EU allows the UK to regain control over its laws, regulations, and policies, making it more independent in decision-making.</a:t>
          </a:r>
        </a:p>
      </dgm:t>
    </dgm:pt>
    <dgm:pt modelId="{9F2D5B06-DD5A-4BF2-917B-5F9F99071EC8}" type="parTrans" cxnId="{D20F7256-D750-4E4B-9DBD-FEDF35D4DC44}">
      <dgm:prSet/>
      <dgm:spPr/>
      <dgm:t>
        <a:bodyPr/>
        <a:lstStyle/>
        <a:p>
          <a:endParaRPr lang="en-US"/>
        </a:p>
      </dgm:t>
    </dgm:pt>
    <dgm:pt modelId="{490D9881-EBE7-4EBE-BF0F-9230C78E9C4F}" type="sibTrans" cxnId="{D20F7256-D750-4E4B-9DBD-FEDF35D4DC44}">
      <dgm:prSet/>
      <dgm:spPr/>
      <dgm:t>
        <a:bodyPr/>
        <a:lstStyle/>
        <a:p>
          <a:endParaRPr lang="en-US"/>
        </a:p>
      </dgm:t>
    </dgm:pt>
    <dgm:pt modelId="{AD93D268-15BA-420F-B964-6AE97C4B1288}">
      <dgm:prSet/>
      <dgm:spPr/>
      <dgm:t>
        <a:bodyPr/>
        <a:lstStyle/>
        <a:p>
          <a:r>
            <a:rPr lang="en-US"/>
            <a:t>Economic opportunities: Brexit proponents believe that the UK can negotiate trade deals more efficiently and explore new global markets, potentially leading to economic growth.</a:t>
          </a:r>
        </a:p>
      </dgm:t>
    </dgm:pt>
    <dgm:pt modelId="{DA1DC24D-75F1-4F57-B967-B3F2F585CA2F}" type="parTrans" cxnId="{909BF06A-6B37-4089-9798-82108C4B8B45}">
      <dgm:prSet/>
      <dgm:spPr/>
      <dgm:t>
        <a:bodyPr/>
        <a:lstStyle/>
        <a:p>
          <a:endParaRPr lang="en-US"/>
        </a:p>
      </dgm:t>
    </dgm:pt>
    <dgm:pt modelId="{76B7EB53-A187-4588-8B2D-6E897F2BCD01}" type="sibTrans" cxnId="{909BF06A-6B37-4089-9798-82108C4B8B45}">
      <dgm:prSet/>
      <dgm:spPr/>
      <dgm:t>
        <a:bodyPr/>
        <a:lstStyle/>
        <a:p>
          <a:endParaRPr lang="en-US"/>
        </a:p>
      </dgm:t>
    </dgm:pt>
    <dgm:pt modelId="{75C6C66D-5CA0-4C54-A634-900CEDAFE416}">
      <dgm:prSet/>
      <dgm:spPr/>
      <dgm:t>
        <a:bodyPr/>
        <a:lstStyle/>
        <a:p>
          <a:r>
            <a:rPr lang="en-US"/>
            <a:t>Immigration control: Leaving the EU enables the UK to have greater control over immigration policies and address concerns about population growth and job competition.</a:t>
          </a:r>
        </a:p>
      </dgm:t>
    </dgm:pt>
    <dgm:pt modelId="{FAC15359-1E86-4D39-8E80-37EB951724B5}" type="parTrans" cxnId="{11239321-9986-479C-9E64-6A5814E2B9C6}">
      <dgm:prSet/>
      <dgm:spPr/>
      <dgm:t>
        <a:bodyPr/>
        <a:lstStyle/>
        <a:p>
          <a:endParaRPr lang="en-US"/>
        </a:p>
      </dgm:t>
    </dgm:pt>
    <dgm:pt modelId="{A24C8F56-40A1-4F94-9CAF-9CAD67E96E30}" type="sibTrans" cxnId="{11239321-9986-479C-9E64-6A5814E2B9C6}">
      <dgm:prSet/>
      <dgm:spPr/>
      <dgm:t>
        <a:bodyPr/>
        <a:lstStyle/>
        <a:p>
          <a:endParaRPr lang="en-US"/>
        </a:p>
      </dgm:t>
    </dgm:pt>
    <dgm:pt modelId="{A60DBB20-26DF-4240-9C3C-45833B51F1D7}">
      <dgm:prSet/>
      <dgm:spPr/>
      <dgm:t>
        <a:bodyPr/>
        <a:lstStyle/>
        <a:p>
          <a:r>
            <a:rPr lang="en-US"/>
            <a:t>Opponents of Brexit argue that it was not a good idea because:</a:t>
          </a:r>
        </a:p>
      </dgm:t>
    </dgm:pt>
    <dgm:pt modelId="{7F6EEA42-82D4-4167-8A8C-A96E81A135C2}" type="parTrans" cxnId="{6921CBCB-CDAB-48CA-9823-97392E3EF042}">
      <dgm:prSet/>
      <dgm:spPr/>
      <dgm:t>
        <a:bodyPr/>
        <a:lstStyle/>
        <a:p>
          <a:endParaRPr lang="en-US"/>
        </a:p>
      </dgm:t>
    </dgm:pt>
    <dgm:pt modelId="{FDD504CB-6310-47D6-8B55-E5C141B34E56}" type="sibTrans" cxnId="{6921CBCB-CDAB-48CA-9823-97392E3EF042}">
      <dgm:prSet/>
      <dgm:spPr/>
      <dgm:t>
        <a:bodyPr/>
        <a:lstStyle/>
        <a:p>
          <a:endParaRPr lang="en-US"/>
        </a:p>
      </dgm:t>
    </dgm:pt>
    <dgm:pt modelId="{081C2589-921B-46FF-B4D2-0C80D89A9A9F}">
      <dgm:prSet/>
      <dgm:spPr/>
      <dgm:t>
        <a:bodyPr/>
        <a:lstStyle/>
        <a:p>
          <a:r>
            <a:rPr lang="en-US"/>
            <a:t>Economic risks: Leaving the EU may lead to economic uncertainty, disruption, and decreased trade, as the UK loses access to the single market and faces potential trade barriers.</a:t>
          </a:r>
        </a:p>
      </dgm:t>
    </dgm:pt>
    <dgm:pt modelId="{99581522-2749-4F64-BED6-B23DBD0E7AD3}" type="parTrans" cxnId="{BEE44B04-6595-4C7B-89F1-507BEC242963}">
      <dgm:prSet/>
      <dgm:spPr/>
      <dgm:t>
        <a:bodyPr/>
        <a:lstStyle/>
        <a:p>
          <a:endParaRPr lang="en-US"/>
        </a:p>
      </dgm:t>
    </dgm:pt>
    <dgm:pt modelId="{21E4FE8E-9615-442A-B3A1-C27F81967624}" type="sibTrans" cxnId="{BEE44B04-6595-4C7B-89F1-507BEC242963}">
      <dgm:prSet/>
      <dgm:spPr/>
      <dgm:t>
        <a:bodyPr/>
        <a:lstStyle/>
        <a:p>
          <a:endParaRPr lang="en-US"/>
        </a:p>
      </dgm:t>
    </dgm:pt>
    <dgm:pt modelId="{7FEE4DB0-DAFE-4B56-9794-5819A44AB894}">
      <dgm:prSet/>
      <dgm:spPr/>
      <dgm:t>
        <a:bodyPr/>
        <a:lstStyle/>
        <a:p>
          <a:r>
            <a:rPr lang="en-US"/>
            <a:t>Impact on citizens: Brexit could negatively affect UK citizens living or working in other EU countries, impacting their rights and opportunities.</a:t>
          </a:r>
        </a:p>
      </dgm:t>
    </dgm:pt>
    <dgm:pt modelId="{DF376F71-7AB3-43FB-92B2-2686EC425013}" type="parTrans" cxnId="{3D815011-594F-486D-BBDA-9DD8539EC4BC}">
      <dgm:prSet/>
      <dgm:spPr/>
      <dgm:t>
        <a:bodyPr/>
        <a:lstStyle/>
        <a:p>
          <a:endParaRPr lang="en-US"/>
        </a:p>
      </dgm:t>
    </dgm:pt>
    <dgm:pt modelId="{BE0EF8EF-CD3F-4A6B-B975-F0870711D8FF}" type="sibTrans" cxnId="{3D815011-594F-486D-BBDA-9DD8539EC4BC}">
      <dgm:prSet/>
      <dgm:spPr/>
      <dgm:t>
        <a:bodyPr/>
        <a:lstStyle/>
        <a:p>
          <a:endParaRPr lang="en-US"/>
        </a:p>
      </dgm:t>
    </dgm:pt>
    <dgm:pt modelId="{3CD0C04D-102B-465B-AA34-14DDD4D964CE}">
      <dgm:prSet/>
      <dgm:spPr/>
      <dgm:t>
        <a:bodyPr/>
        <a:lstStyle/>
        <a:p>
          <a:r>
            <a:rPr lang="en-US"/>
            <a:t>International influence: Leaving the EU might diminish the UK's influence and leverage in international affairs, as it loses the collective bargaining power of the EU.</a:t>
          </a:r>
        </a:p>
      </dgm:t>
    </dgm:pt>
    <dgm:pt modelId="{4D04989F-E346-4605-9201-891C66D8D4DB}" type="parTrans" cxnId="{252DA327-2AE8-413F-9F04-652425611454}">
      <dgm:prSet/>
      <dgm:spPr/>
      <dgm:t>
        <a:bodyPr/>
        <a:lstStyle/>
        <a:p>
          <a:endParaRPr lang="en-US"/>
        </a:p>
      </dgm:t>
    </dgm:pt>
    <dgm:pt modelId="{9E0CFDF0-9036-453E-8FB7-4FCD1DF1A9A1}" type="sibTrans" cxnId="{252DA327-2AE8-413F-9F04-652425611454}">
      <dgm:prSet/>
      <dgm:spPr/>
      <dgm:t>
        <a:bodyPr/>
        <a:lstStyle/>
        <a:p>
          <a:endParaRPr lang="en-US"/>
        </a:p>
      </dgm:t>
    </dgm:pt>
    <dgm:pt modelId="{D634127E-28F7-49C1-B01C-0BA021783E3E}" type="pres">
      <dgm:prSet presAssocID="{027D5644-8602-4704-BD35-1FF4DEB013EF}" presName="linear" presStyleCnt="0">
        <dgm:presLayoutVars>
          <dgm:animLvl val="lvl"/>
          <dgm:resizeHandles val="exact"/>
        </dgm:presLayoutVars>
      </dgm:prSet>
      <dgm:spPr/>
    </dgm:pt>
    <dgm:pt modelId="{5B8FE4F2-04EF-47FE-A46B-FE80CA1FEA50}" type="pres">
      <dgm:prSet presAssocID="{5810E4B6-3C1F-42D7-924E-6BBD95D4A12E}" presName="parentText" presStyleLbl="node1" presStyleIdx="0" presStyleCnt="2">
        <dgm:presLayoutVars>
          <dgm:chMax val="0"/>
          <dgm:bulletEnabled val="1"/>
        </dgm:presLayoutVars>
      </dgm:prSet>
      <dgm:spPr/>
    </dgm:pt>
    <dgm:pt modelId="{50241DDB-9347-4266-8390-8BF735A7FC70}" type="pres">
      <dgm:prSet presAssocID="{5810E4B6-3C1F-42D7-924E-6BBD95D4A12E}" presName="childText" presStyleLbl="revTx" presStyleIdx="0" presStyleCnt="2">
        <dgm:presLayoutVars>
          <dgm:bulletEnabled val="1"/>
        </dgm:presLayoutVars>
      </dgm:prSet>
      <dgm:spPr/>
    </dgm:pt>
    <dgm:pt modelId="{F8C5AAC3-4EA7-4EBB-8ECF-88453EF59641}" type="pres">
      <dgm:prSet presAssocID="{A60DBB20-26DF-4240-9C3C-45833B51F1D7}" presName="parentText" presStyleLbl="node1" presStyleIdx="1" presStyleCnt="2">
        <dgm:presLayoutVars>
          <dgm:chMax val="0"/>
          <dgm:bulletEnabled val="1"/>
        </dgm:presLayoutVars>
      </dgm:prSet>
      <dgm:spPr/>
    </dgm:pt>
    <dgm:pt modelId="{7CAA479D-FFD5-4EDB-B211-A766FB8B6342}" type="pres">
      <dgm:prSet presAssocID="{A60DBB20-26DF-4240-9C3C-45833B51F1D7}" presName="childText" presStyleLbl="revTx" presStyleIdx="1" presStyleCnt="2">
        <dgm:presLayoutVars>
          <dgm:bulletEnabled val="1"/>
        </dgm:presLayoutVars>
      </dgm:prSet>
      <dgm:spPr/>
    </dgm:pt>
  </dgm:ptLst>
  <dgm:cxnLst>
    <dgm:cxn modelId="{BEE44B04-6595-4C7B-89F1-507BEC242963}" srcId="{A60DBB20-26DF-4240-9C3C-45833B51F1D7}" destId="{081C2589-921B-46FF-B4D2-0C80D89A9A9F}" srcOrd="0" destOrd="0" parTransId="{99581522-2749-4F64-BED6-B23DBD0E7AD3}" sibTransId="{21E4FE8E-9615-442A-B3A1-C27F81967624}"/>
    <dgm:cxn modelId="{E4F3070E-91B1-47BB-B5DE-B72CC7343E25}" type="presOf" srcId="{027D5644-8602-4704-BD35-1FF4DEB013EF}" destId="{D634127E-28F7-49C1-B01C-0BA021783E3E}" srcOrd="0" destOrd="0" presId="urn:microsoft.com/office/officeart/2005/8/layout/vList2"/>
    <dgm:cxn modelId="{3D815011-594F-486D-BBDA-9DD8539EC4BC}" srcId="{A60DBB20-26DF-4240-9C3C-45833B51F1D7}" destId="{7FEE4DB0-DAFE-4B56-9794-5819A44AB894}" srcOrd="1" destOrd="0" parTransId="{DF376F71-7AB3-43FB-92B2-2686EC425013}" sibTransId="{BE0EF8EF-CD3F-4A6B-B975-F0870711D8FF}"/>
    <dgm:cxn modelId="{11239321-9986-479C-9E64-6A5814E2B9C6}" srcId="{5810E4B6-3C1F-42D7-924E-6BBD95D4A12E}" destId="{75C6C66D-5CA0-4C54-A634-900CEDAFE416}" srcOrd="2" destOrd="0" parTransId="{FAC15359-1E86-4D39-8E80-37EB951724B5}" sibTransId="{A24C8F56-40A1-4F94-9CAF-9CAD67E96E30}"/>
    <dgm:cxn modelId="{252DA327-2AE8-413F-9F04-652425611454}" srcId="{A60DBB20-26DF-4240-9C3C-45833B51F1D7}" destId="{3CD0C04D-102B-465B-AA34-14DDD4D964CE}" srcOrd="2" destOrd="0" parTransId="{4D04989F-E346-4605-9201-891C66D8D4DB}" sibTransId="{9E0CFDF0-9036-453E-8FB7-4FCD1DF1A9A1}"/>
    <dgm:cxn modelId="{2E9E633F-DC0E-4261-AAF4-253B79766089}" type="presOf" srcId="{75C6C66D-5CA0-4C54-A634-900CEDAFE416}" destId="{50241DDB-9347-4266-8390-8BF735A7FC70}" srcOrd="0" destOrd="2" presId="urn:microsoft.com/office/officeart/2005/8/layout/vList2"/>
    <dgm:cxn modelId="{2AA52D47-9D77-4D21-8FC7-856456201895}" type="presOf" srcId="{AD93D268-15BA-420F-B964-6AE97C4B1288}" destId="{50241DDB-9347-4266-8390-8BF735A7FC70}" srcOrd="0" destOrd="1" presId="urn:microsoft.com/office/officeart/2005/8/layout/vList2"/>
    <dgm:cxn modelId="{909BF06A-6B37-4089-9798-82108C4B8B45}" srcId="{5810E4B6-3C1F-42D7-924E-6BBD95D4A12E}" destId="{AD93D268-15BA-420F-B964-6AE97C4B1288}" srcOrd="1" destOrd="0" parTransId="{DA1DC24D-75F1-4F57-B967-B3F2F585CA2F}" sibTransId="{76B7EB53-A187-4588-8B2D-6E897F2BCD01}"/>
    <dgm:cxn modelId="{7937344C-816C-4729-A296-056CDED5F103}" srcId="{027D5644-8602-4704-BD35-1FF4DEB013EF}" destId="{5810E4B6-3C1F-42D7-924E-6BBD95D4A12E}" srcOrd="0" destOrd="0" parTransId="{DBE49936-7437-4676-A479-B81535AB9BF3}" sibTransId="{52E47E64-BE88-4916-8631-FAF152964F49}"/>
    <dgm:cxn modelId="{D20F7256-D750-4E4B-9DBD-FEDF35D4DC44}" srcId="{5810E4B6-3C1F-42D7-924E-6BBD95D4A12E}" destId="{BF8A0E09-C0CE-42E2-BED3-07D53BE451A8}" srcOrd="0" destOrd="0" parTransId="{9F2D5B06-DD5A-4BF2-917B-5F9F99071EC8}" sibTransId="{490D9881-EBE7-4EBE-BF0F-9230C78E9C4F}"/>
    <dgm:cxn modelId="{77BFBD7B-B8B5-486F-8904-16B30825B9C2}" type="presOf" srcId="{BF8A0E09-C0CE-42E2-BED3-07D53BE451A8}" destId="{50241DDB-9347-4266-8390-8BF735A7FC70}" srcOrd="0" destOrd="0" presId="urn:microsoft.com/office/officeart/2005/8/layout/vList2"/>
    <dgm:cxn modelId="{84D3428F-72EE-487C-9E96-A0096AB76C81}" type="presOf" srcId="{7FEE4DB0-DAFE-4B56-9794-5819A44AB894}" destId="{7CAA479D-FFD5-4EDB-B211-A766FB8B6342}" srcOrd="0" destOrd="1" presId="urn:microsoft.com/office/officeart/2005/8/layout/vList2"/>
    <dgm:cxn modelId="{D33A79B4-7524-4C29-9D21-7A8D07051E7B}" type="presOf" srcId="{A60DBB20-26DF-4240-9C3C-45833B51F1D7}" destId="{F8C5AAC3-4EA7-4EBB-8ECF-88453EF59641}" srcOrd="0" destOrd="0" presId="urn:microsoft.com/office/officeart/2005/8/layout/vList2"/>
    <dgm:cxn modelId="{6921CBCB-CDAB-48CA-9823-97392E3EF042}" srcId="{027D5644-8602-4704-BD35-1FF4DEB013EF}" destId="{A60DBB20-26DF-4240-9C3C-45833B51F1D7}" srcOrd="1" destOrd="0" parTransId="{7F6EEA42-82D4-4167-8A8C-A96E81A135C2}" sibTransId="{FDD504CB-6310-47D6-8B55-E5C141B34E56}"/>
    <dgm:cxn modelId="{C514B1E6-A4FC-4CCC-92B6-E735DC66A434}" type="presOf" srcId="{5810E4B6-3C1F-42D7-924E-6BBD95D4A12E}" destId="{5B8FE4F2-04EF-47FE-A46B-FE80CA1FEA50}" srcOrd="0" destOrd="0" presId="urn:microsoft.com/office/officeart/2005/8/layout/vList2"/>
    <dgm:cxn modelId="{7F5548ED-F8CF-4FD4-A141-FB81D3CBC644}" type="presOf" srcId="{081C2589-921B-46FF-B4D2-0C80D89A9A9F}" destId="{7CAA479D-FFD5-4EDB-B211-A766FB8B6342}" srcOrd="0" destOrd="0" presId="urn:microsoft.com/office/officeart/2005/8/layout/vList2"/>
    <dgm:cxn modelId="{4EF0F3FE-CC96-46D3-83A2-8B6BBE4DA4FE}" type="presOf" srcId="{3CD0C04D-102B-465B-AA34-14DDD4D964CE}" destId="{7CAA479D-FFD5-4EDB-B211-A766FB8B6342}" srcOrd="0" destOrd="2" presId="urn:microsoft.com/office/officeart/2005/8/layout/vList2"/>
    <dgm:cxn modelId="{B127DAC2-C4E8-4989-86ED-CAE77C0EE483}" type="presParOf" srcId="{D634127E-28F7-49C1-B01C-0BA021783E3E}" destId="{5B8FE4F2-04EF-47FE-A46B-FE80CA1FEA50}" srcOrd="0" destOrd="0" presId="urn:microsoft.com/office/officeart/2005/8/layout/vList2"/>
    <dgm:cxn modelId="{B5FB38D3-8676-4E60-BAE7-448DF4CF2CF9}" type="presParOf" srcId="{D634127E-28F7-49C1-B01C-0BA021783E3E}" destId="{50241DDB-9347-4266-8390-8BF735A7FC70}" srcOrd="1" destOrd="0" presId="urn:microsoft.com/office/officeart/2005/8/layout/vList2"/>
    <dgm:cxn modelId="{BFC9F165-F9F6-4097-9DE1-3B980DDBFD1B}" type="presParOf" srcId="{D634127E-28F7-49C1-B01C-0BA021783E3E}" destId="{F8C5AAC3-4EA7-4EBB-8ECF-88453EF59641}" srcOrd="2" destOrd="0" presId="urn:microsoft.com/office/officeart/2005/8/layout/vList2"/>
    <dgm:cxn modelId="{A91FF0B5-91A1-4E33-8DE1-454250BD9A49}" type="presParOf" srcId="{D634127E-28F7-49C1-B01C-0BA021783E3E}" destId="{7CAA479D-FFD5-4EDB-B211-A766FB8B6342}"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350B403-87E3-4550-85A5-4EE9917B8784}" type="doc">
      <dgm:prSet loTypeId="urn:microsoft.com/office/officeart/2016/7/layout/BasicProcessNew" loCatId="process" qsTypeId="urn:microsoft.com/office/officeart/2005/8/quickstyle/simple1" qsCatId="simple" csTypeId="urn:microsoft.com/office/officeart/2005/8/colors/accent1_2" csCatId="accent1"/>
      <dgm:spPr/>
      <dgm:t>
        <a:bodyPr/>
        <a:lstStyle/>
        <a:p>
          <a:endParaRPr lang="en-US"/>
        </a:p>
      </dgm:t>
    </dgm:pt>
    <dgm:pt modelId="{962EEF33-1605-4460-A5EF-0D147E19AFBC}">
      <dgm:prSet/>
      <dgm:spPr/>
      <dgm:t>
        <a:bodyPr/>
        <a:lstStyle/>
        <a:p>
          <a:r>
            <a:rPr lang="fr-FR" dirty="0"/>
            <a:t>Quelques exemples:</a:t>
          </a:r>
          <a:endParaRPr lang="en-US" dirty="0"/>
        </a:p>
      </dgm:t>
    </dgm:pt>
    <dgm:pt modelId="{13F40B8B-6625-4F5E-85D4-1F2F483CDD86}" type="parTrans" cxnId="{60A48DDA-930B-42CF-A531-3B6113C5B65D}">
      <dgm:prSet/>
      <dgm:spPr/>
      <dgm:t>
        <a:bodyPr/>
        <a:lstStyle/>
        <a:p>
          <a:endParaRPr lang="en-US"/>
        </a:p>
      </dgm:t>
    </dgm:pt>
    <dgm:pt modelId="{894BB330-BE0F-4F91-9C4F-1CA30A7BDB37}" type="sibTrans" cxnId="{60A48DDA-930B-42CF-A531-3B6113C5B65D}">
      <dgm:prSet/>
      <dgm:spPr/>
      <dgm:t>
        <a:bodyPr/>
        <a:lstStyle/>
        <a:p>
          <a:endParaRPr lang="en-US"/>
        </a:p>
      </dgm:t>
    </dgm:pt>
    <dgm:pt modelId="{580FFCBA-CD2A-4D80-BE23-34ABE1C90383}">
      <dgm:prSet/>
      <dgm:spPr/>
      <dgm:t>
        <a:bodyPr/>
        <a:lstStyle/>
        <a:p>
          <a:r>
            <a:rPr lang="en-US"/>
            <a:t>Monarch Supporter: Argue for the preservation of the British monarch as the head of the Commonwealth, highlighting the historical and cultural significance of the monarchy.</a:t>
          </a:r>
        </a:p>
      </dgm:t>
    </dgm:pt>
    <dgm:pt modelId="{A6429CA2-8248-4392-834E-29F28A404139}" type="parTrans" cxnId="{56958963-CF7F-4057-A147-199C90D8AB8C}">
      <dgm:prSet/>
      <dgm:spPr/>
      <dgm:t>
        <a:bodyPr/>
        <a:lstStyle/>
        <a:p>
          <a:endParaRPr lang="en-US"/>
        </a:p>
      </dgm:t>
    </dgm:pt>
    <dgm:pt modelId="{314B940D-D2B7-4AEF-B668-A72F4F1A9513}" type="sibTrans" cxnId="{56958963-CF7F-4057-A147-199C90D8AB8C}">
      <dgm:prSet/>
      <dgm:spPr/>
      <dgm:t>
        <a:bodyPr/>
        <a:lstStyle/>
        <a:p>
          <a:endParaRPr lang="en-US"/>
        </a:p>
      </dgm:t>
    </dgm:pt>
    <dgm:pt modelId="{34C7E876-F73C-4E6F-B970-BE3D1F33FC01}">
      <dgm:prSet/>
      <dgm:spPr/>
      <dgm:t>
        <a:bodyPr/>
        <a:lstStyle/>
        <a:p>
          <a:r>
            <a:rPr lang="en-US"/>
            <a:t>Monarch Opponent: Argue against the continuation of the British monarch as the head of the Commonwealth, emphasizing the need for a more democratic and representative leadership.</a:t>
          </a:r>
        </a:p>
      </dgm:t>
    </dgm:pt>
    <dgm:pt modelId="{A543AC42-0F67-4874-B496-824C421D40AA}" type="parTrans" cxnId="{52A2424C-9BD1-43C2-AA01-6290EFF055E8}">
      <dgm:prSet/>
      <dgm:spPr/>
      <dgm:t>
        <a:bodyPr/>
        <a:lstStyle/>
        <a:p>
          <a:endParaRPr lang="en-US"/>
        </a:p>
      </dgm:t>
    </dgm:pt>
    <dgm:pt modelId="{8C60CE33-1588-4735-95B3-672ABC1ACAA7}" type="sibTrans" cxnId="{52A2424C-9BD1-43C2-AA01-6290EFF055E8}">
      <dgm:prSet/>
      <dgm:spPr/>
      <dgm:t>
        <a:bodyPr/>
        <a:lstStyle/>
        <a:p>
          <a:endParaRPr lang="en-US"/>
        </a:p>
      </dgm:t>
    </dgm:pt>
    <dgm:pt modelId="{B21E5162-661F-408E-8255-91D076FA4671}">
      <dgm:prSet/>
      <dgm:spPr/>
      <dgm:t>
        <a:bodyPr/>
        <a:lstStyle/>
        <a:p>
          <a:r>
            <a:rPr lang="en-US"/>
            <a:t>Tradition Advocate: Support the British monarchy's role in preserving tradition and stability within the Commonwealth, highlighting its symbolic value.</a:t>
          </a:r>
        </a:p>
      </dgm:t>
    </dgm:pt>
    <dgm:pt modelId="{0BACFF7B-0EE5-4ABF-BCD9-6DA7B6317AE7}" type="parTrans" cxnId="{95585C49-6E3B-4F5F-B4DF-AF1A09728B28}">
      <dgm:prSet/>
      <dgm:spPr/>
      <dgm:t>
        <a:bodyPr/>
        <a:lstStyle/>
        <a:p>
          <a:endParaRPr lang="en-US"/>
        </a:p>
      </dgm:t>
    </dgm:pt>
    <dgm:pt modelId="{9FCDC22A-A233-45F5-8AA8-864AA9A6E01F}" type="sibTrans" cxnId="{95585C49-6E3B-4F5F-B4DF-AF1A09728B28}">
      <dgm:prSet/>
      <dgm:spPr/>
      <dgm:t>
        <a:bodyPr/>
        <a:lstStyle/>
        <a:p>
          <a:endParaRPr lang="en-US"/>
        </a:p>
      </dgm:t>
    </dgm:pt>
    <dgm:pt modelId="{F2561627-795B-407B-B11B-2F991934BD89}">
      <dgm:prSet/>
      <dgm:spPr/>
      <dgm:t>
        <a:bodyPr/>
        <a:lstStyle/>
        <a:p>
          <a:r>
            <a:rPr lang="en-US"/>
            <a:t>Democratic Advocate: Argue for a more democratic system, suggesting that the head of the Commonwealth should be elected by member nations or their representatives.</a:t>
          </a:r>
        </a:p>
      </dgm:t>
    </dgm:pt>
    <dgm:pt modelId="{8FDD13DE-B84E-4330-AA33-4361116DB5B1}" type="parTrans" cxnId="{F805AD4E-4E7F-446B-AE7D-6271C1D9A24E}">
      <dgm:prSet/>
      <dgm:spPr/>
      <dgm:t>
        <a:bodyPr/>
        <a:lstStyle/>
        <a:p>
          <a:endParaRPr lang="en-US"/>
        </a:p>
      </dgm:t>
    </dgm:pt>
    <dgm:pt modelId="{3BCEB18A-ACB9-4D56-B287-90C4C9241926}" type="sibTrans" cxnId="{F805AD4E-4E7F-446B-AE7D-6271C1D9A24E}">
      <dgm:prSet/>
      <dgm:spPr/>
      <dgm:t>
        <a:bodyPr/>
        <a:lstStyle/>
        <a:p>
          <a:endParaRPr lang="en-US"/>
        </a:p>
      </dgm:t>
    </dgm:pt>
    <dgm:pt modelId="{BA4E1D5C-5FAA-49C7-BEA0-23E931E7AF5A}">
      <dgm:prSet/>
      <dgm:spPr/>
      <dgm:t>
        <a:bodyPr/>
        <a:lstStyle/>
        <a:p>
          <a:r>
            <a:rPr lang="en-US"/>
            <a:t>Historical Perspective: Explain how the British monarchy has played a significant role in the formation and development of the Commonwealth, making a case for its continued involvement.</a:t>
          </a:r>
        </a:p>
      </dgm:t>
    </dgm:pt>
    <dgm:pt modelId="{923815F9-63F1-4786-8C0A-A320FD63E636}" type="parTrans" cxnId="{FF8BE732-EB71-4503-B835-FC017E413944}">
      <dgm:prSet/>
      <dgm:spPr/>
      <dgm:t>
        <a:bodyPr/>
        <a:lstStyle/>
        <a:p>
          <a:endParaRPr lang="en-US"/>
        </a:p>
      </dgm:t>
    </dgm:pt>
    <dgm:pt modelId="{60E8C077-356E-429D-BB00-524D7E0D8EF5}" type="sibTrans" cxnId="{FF8BE732-EB71-4503-B835-FC017E413944}">
      <dgm:prSet/>
      <dgm:spPr/>
      <dgm:t>
        <a:bodyPr/>
        <a:lstStyle/>
        <a:p>
          <a:endParaRPr lang="en-US"/>
        </a:p>
      </dgm:t>
    </dgm:pt>
    <dgm:pt modelId="{E35F6A2F-F0AA-416F-9BD3-C3F750EE16A8}">
      <dgm:prSet/>
      <dgm:spPr/>
      <dgm:t>
        <a:bodyPr/>
        <a:lstStyle/>
        <a:p>
          <a:r>
            <a:rPr lang="en-US"/>
            <a:t>Anti-Colonialism: Oppose the British monarch as the head of the Commonwealth, arguing that it perpetuates the legacy of colonialism and undermines the independence of member nations.</a:t>
          </a:r>
        </a:p>
      </dgm:t>
    </dgm:pt>
    <dgm:pt modelId="{2A2D6242-E872-4150-BF60-7303A40A16D4}" type="parTrans" cxnId="{20E19A58-E484-4CFC-ACB0-803FC984633B}">
      <dgm:prSet/>
      <dgm:spPr/>
      <dgm:t>
        <a:bodyPr/>
        <a:lstStyle/>
        <a:p>
          <a:endParaRPr lang="en-US"/>
        </a:p>
      </dgm:t>
    </dgm:pt>
    <dgm:pt modelId="{3604F1F9-91BA-41F7-8640-76E657B7ED3C}" type="sibTrans" cxnId="{20E19A58-E484-4CFC-ACB0-803FC984633B}">
      <dgm:prSet/>
      <dgm:spPr/>
      <dgm:t>
        <a:bodyPr/>
        <a:lstStyle/>
        <a:p>
          <a:endParaRPr lang="en-US"/>
        </a:p>
      </dgm:t>
    </dgm:pt>
    <dgm:pt modelId="{52E9EB4B-B6D0-4467-9FF6-25EB47859AAC}" type="pres">
      <dgm:prSet presAssocID="{4350B403-87E3-4550-85A5-4EE9917B8784}" presName="Name0" presStyleCnt="0">
        <dgm:presLayoutVars>
          <dgm:dir/>
          <dgm:resizeHandles val="exact"/>
        </dgm:presLayoutVars>
      </dgm:prSet>
      <dgm:spPr/>
    </dgm:pt>
    <dgm:pt modelId="{89A684C6-7483-435E-9607-1EF0ADD8217B}" type="pres">
      <dgm:prSet presAssocID="{962EEF33-1605-4460-A5EF-0D147E19AFBC}" presName="node" presStyleLbl="node1" presStyleIdx="0" presStyleCnt="13">
        <dgm:presLayoutVars>
          <dgm:bulletEnabled val="1"/>
        </dgm:presLayoutVars>
      </dgm:prSet>
      <dgm:spPr/>
    </dgm:pt>
    <dgm:pt modelId="{6FBE2304-C768-4D4C-8128-50F3DCB23346}" type="pres">
      <dgm:prSet presAssocID="{894BB330-BE0F-4F91-9C4F-1CA30A7BDB37}" presName="sibTransSpacerBeforeConnector" presStyleCnt="0"/>
      <dgm:spPr/>
    </dgm:pt>
    <dgm:pt modelId="{1B914856-DB05-4B78-B509-B4AF23616510}" type="pres">
      <dgm:prSet presAssocID="{894BB330-BE0F-4F91-9C4F-1CA30A7BDB37}" presName="sibTrans" presStyleLbl="node1" presStyleIdx="1" presStyleCnt="13"/>
      <dgm:spPr/>
    </dgm:pt>
    <dgm:pt modelId="{4D3591B2-6CB4-4376-B95A-F120E298C3D6}" type="pres">
      <dgm:prSet presAssocID="{894BB330-BE0F-4F91-9C4F-1CA30A7BDB37}" presName="sibTransSpacerAfterConnector" presStyleCnt="0"/>
      <dgm:spPr/>
    </dgm:pt>
    <dgm:pt modelId="{0910F725-516A-444D-AA04-A65010850B3D}" type="pres">
      <dgm:prSet presAssocID="{580FFCBA-CD2A-4D80-BE23-34ABE1C90383}" presName="node" presStyleLbl="node1" presStyleIdx="2" presStyleCnt="13">
        <dgm:presLayoutVars>
          <dgm:bulletEnabled val="1"/>
        </dgm:presLayoutVars>
      </dgm:prSet>
      <dgm:spPr/>
    </dgm:pt>
    <dgm:pt modelId="{A92E76A0-A34A-4E0F-821F-4392012608F4}" type="pres">
      <dgm:prSet presAssocID="{314B940D-D2B7-4AEF-B668-A72F4F1A9513}" presName="sibTransSpacerBeforeConnector" presStyleCnt="0"/>
      <dgm:spPr/>
    </dgm:pt>
    <dgm:pt modelId="{CA37E2F2-0E33-4B81-A7A2-754B3AEAF4EA}" type="pres">
      <dgm:prSet presAssocID="{314B940D-D2B7-4AEF-B668-A72F4F1A9513}" presName="sibTrans" presStyleLbl="node1" presStyleIdx="3" presStyleCnt="13"/>
      <dgm:spPr/>
    </dgm:pt>
    <dgm:pt modelId="{85F84EAA-0075-42CC-8C9F-638A14AC0393}" type="pres">
      <dgm:prSet presAssocID="{314B940D-D2B7-4AEF-B668-A72F4F1A9513}" presName="sibTransSpacerAfterConnector" presStyleCnt="0"/>
      <dgm:spPr/>
    </dgm:pt>
    <dgm:pt modelId="{50D64528-2A99-4986-BC40-59504CDECB77}" type="pres">
      <dgm:prSet presAssocID="{34C7E876-F73C-4E6F-B970-BE3D1F33FC01}" presName="node" presStyleLbl="node1" presStyleIdx="4" presStyleCnt="13">
        <dgm:presLayoutVars>
          <dgm:bulletEnabled val="1"/>
        </dgm:presLayoutVars>
      </dgm:prSet>
      <dgm:spPr/>
    </dgm:pt>
    <dgm:pt modelId="{F26C7147-2B34-49CF-902D-0F3213924924}" type="pres">
      <dgm:prSet presAssocID="{8C60CE33-1588-4735-95B3-672ABC1ACAA7}" presName="sibTransSpacerBeforeConnector" presStyleCnt="0"/>
      <dgm:spPr/>
    </dgm:pt>
    <dgm:pt modelId="{49C2D85E-64FC-4CB5-8B77-0856D9CDFF6C}" type="pres">
      <dgm:prSet presAssocID="{8C60CE33-1588-4735-95B3-672ABC1ACAA7}" presName="sibTrans" presStyleLbl="node1" presStyleIdx="5" presStyleCnt="13"/>
      <dgm:spPr/>
    </dgm:pt>
    <dgm:pt modelId="{23351750-55BB-417B-8BA8-7C5A88CA5FB0}" type="pres">
      <dgm:prSet presAssocID="{8C60CE33-1588-4735-95B3-672ABC1ACAA7}" presName="sibTransSpacerAfterConnector" presStyleCnt="0"/>
      <dgm:spPr/>
    </dgm:pt>
    <dgm:pt modelId="{43C98C8C-4B84-4DEC-B195-9F3A5F2C801C}" type="pres">
      <dgm:prSet presAssocID="{B21E5162-661F-408E-8255-91D076FA4671}" presName="node" presStyleLbl="node1" presStyleIdx="6" presStyleCnt="13">
        <dgm:presLayoutVars>
          <dgm:bulletEnabled val="1"/>
        </dgm:presLayoutVars>
      </dgm:prSet>
      <dgm:spPr/>
    </dgm:pt>
    <dgm:pt modelId="{FFF0875C-E3CC-4778-A1AA-F1F22F8ED569}" type="pres">
      <dgm:prSet presAssocID="{9FCDC22A-A233-45F5-8AA8-864AA9A6E01F}" presName="sibTransSpacerBeforeConnector" presStyleCnt="0"/>
      <dgm:spPr/>
    </dgm:pt>
    <dgm:pt modelId="{3E11F5C0-639F-4B6D-9EE9-13EF03BCE4B8}" type="pres">
      <dgm:prSet presAssocID="{9FCDC22A-A233-45F5-8AA8-864AA9A6E01F}" presName="sibTrans" presStyleLbl="node1" presStyleIdx="7" presStyleCnt="13"/>
      <dgm:spPr/>
    </dgm:pt>
    <dgm:pt modelId="{8EDA3A6C-1ADB-46DD-885A-AEF065299894}" type="pres">
      <dgm:prSet presAssocID="{9FCDC22A-A233-45F5-8AA8-864AA9A6E01F}" presName="sibTransSpacerAfterConnector" presStyleCnt="0"/>
      <dgm:spPr/>
    </dgm:pt>
    <dgm:pt modelId="{81FA254A-7BC5-4FF5-BD8A-867A6325A702}" type="pres">
      <dgm:prSet presAssocID="{F2561627-795B-407B-B11B-2F991934BD89}" presName="node" presStyleLbl="node1" presStyleIdx="8" presStyleCnt="13">
        <dgm:presLayoutVars>
          <dgm:bulletEnabled val="1"/>
        </dgm:presLayoutVars>
      </dgm:prSet>
      <dgm:spPr/>
    </dgm:pt>
    <dgm:pt modelId="{B17F9311-4521-48C6-A9EB-D375D1022283}" type="pres">
      <dgm:prSet presAssocID="{3BCEB18A-ACB9-4D56-B287-90C4C9241926}" presName="sibTransSpacerBeforeConnector" presStyleCnt="0"/>
      <dgm:spPr/>
    </dgm:pt>
    <dgm:pt modelId="{703CC9C5-E75F-437A-87AE-A453DD715FFA}" type="pres">
      <dgm:prSet presAssocID="{3BCEB18A-ACB9-4D56-B287-90C4C9241926}" presName="sibTrans" presStyleLbl="node1" presStyleIdx="9" presStyleCnt="13"/>
      <dgm:spPr/>
    </dgm:pt>
    <dgm:pt modelId="{FBB2E56B-307E-4B32-A633-EF94A2E2905E}" type="pres">
      <dgm:prSet presAssocID="{3BCEB18A-ACB9-4D56-B287-90C4C9241926}" presName="sibTransSpacerAfterConnector" presStyleCnt="0"/>
      <dgm:spPr/>
    </dgm:pt>
    <dgm:pt modelId="{200B84CB-B234-475D-BA02-20AFD45DD3B9}" type="pres">
      <dgm:prSet presAssocID="{BA4E1D5C-5FAA-49C7-BEA0-23E931E7AF5A}" presName="node" presStyleLbl="node1" presStyleIdx="10" presStyleCnt="13">
        <dgm:presLayoutVars>
          <dgm:bulletEnabled val="1"/>
        </dgm:presLayoutVars>
      </dgm:prSet>
      <dgm:spPr/>
    </dgm:pt>
    <dgm:pt modelId="{B1437A22-EC30-4C04-9F35-ADE47C6FB87A}" type="pres">
      <dgm:prSet presAssocID="{60E8C077-356E-429D-BB00-524D7E0D8EF5}" presName="sibTransSpacerBeforeConnector" presStyleCnt="0"/>
      <dgm:spPr/>
    </dgm:pt>
    <dgm:pt modelId="{6F903594-81E2-41AC-AFD4-8C89B8B220F0}" type="pres">
      <dgm:prSet presAssocID="{60E8C077-356E-429D-BB00-524D7E0D8EF5}" presName="sibTrans" presStyleLbl="node1" presStyleIdx="11" presStyleCnt="13"/>
      <dgm:spPr/>
    </dgm:pt>
    <dgm:pt modelId="{888B09D1-A9D0-492A-8229-9B05D3F88ACE}" type="pres">
      <dgm:prSet presAssocID="{60E8C077-356E-429D-BB00-524D7E0D8EF5}" presName="sibTransSpacerAfterConnector" presStyleCnt="0"/>
      <dgm:spPr/>
    </dgm:pt>
    <dgm:pt modelId="{36FF5B3D-56D2-407D-B09F-F422B76CE202}" type="pres">
      <dgm:prSet presAssocID="{E35F6A2F-F0AA-416F-9BD3-C3F750EE16A8}" presName="node" presStyleLbl="node1" presStyleIdx="12" presStyleCnt="13">
        <dgm:presLayoutVars>
          <dgm:bulletEnabled val="1"/>
        </dgm:presLayoutVars>
      </dgm:prSet>
      <dgm:spPr/>
    </dgm:pt>
  </dgm:ptLst>
  <dgm:cxnLst>
    <dgm:cxn modelId="{9FD56C13-10A6-40E3-A128-CCE6D2ABCD27}" type="presOf" srcId="{9FCDC22A-A233-45F5-8AA8-864AA9A6E01F}" destId="{3E11F5C0-639F-4B6D-9EE9-13EF03BCE4B8}" srcOrd="0" destOrd="0" presId="urn:microsoft.com/office/officeart/2016/7/layout/BasicProcessNew"/>
    <dgm:cxn modelId="{FD40A71C-0F68-4DB6-A20C-BB92BE760322}" type="presOf" srcId="{962EEF33-1605-4460-A5EF-0D147E19AFBC}" destId="{89A684C6-7483-435E-9607-1EF0ADD8217B}" srcOrd="0" destOrd="0" presId="urn:microsoft.com/office/officeart/2016/7/layout/BasicProcessNew"/>
    <dgm:cxn modelId="{D2B93020-E839-4D0C-9293-4BE5E455CD1B}" type="presOf" srcId="{E35F6A2F-F0AA-416F-9BD3-C3F750EE16A8}" destId="{36FF5B3D-56D2-407D-B09F-F422B76CE202}" srcOrd="0" destOrd="0" presId="urn:microsoft.com/office/officeart/2016/7/layout/BasicProcessNew"/>
    <dgm:cxn modelId="{FF8BE732-EB71-4503-B835-FC017E413944}" srcId="{4350B403-87E3-4550-85A5-4EE9917B8784}" destId="{BA4E1D5C-5FAA-49C7-BEA0-23E931E7AF5A}" srcOrd="5" destOrd="0" parTransId="{923815F9-63F1-4786-8C0A-A320FD63E636}" sibTransId="{60E8C077-356E-429D-BB00-524D7E0D8EF5}"/>
    <dgm:cxn modelId="{56958963-CF7F-4057-A147-199C90D8AB8C}" srcId="{4350B403-87E3-4550-85A5-4EE9917B8784}" destId="{580FFCBA-CD2A-4D80-BE23-34ABE1C90383}" srcOrd="1" destOrd="0" parTransId="{A6429CA2-8248-4392-834E-29F28A404139}" sibTransId="{314B940D-D2B7-4AEF-B668-A72F4F1A9513}"/>
    <dgm:cxn modelId="{95585C49-6E3B-4F5F-B4DF-AF1A09728B28}" srcId="{4350B403-87E3-4550-85A5-4EE9917B8784}" destId="{B21E5162-661F-408E-8255-91D076FA4671}" srcOrd="3" destOrd="0" parTransId="{0BACFF7B-0EE5-4ABF-BCD9-6DA7B6317AE7}" sibTransId="{9FCDC22A-A233-45F5-8AA8-864AA9A6E01F}"/>
    <dgm:cxn modelId="{52A2424C-9BD1-43C2-AA01-6290EFF055E8}" srcId="{4350B403-87E3-4550-85A5-4EE9917B8784}" destId="{34C7E876-F73C-4E6F-B970-BE3D1F33FC01}" srcOrd="2" destOrd="0" parTransId="{A543AC42-0F67-4874-B496-824C421D40AA}" sibTransId="{8C60CE33-1588-4735-95B3-672ABC1ACAA7}"/>
    <dgm:cxn modelId="{F805AD4E-4E7F-446B-AE7D-6271C1D9A24E}" srcId="{4350B403-87E3-4550-85A5-4EE9917B8784}" destId="{F2561627-795B-407B-B11B-2F991934BD89}" srcOrd="4" destOrd="0" parTransId="{8FDD13DE-B84E-4330-AA33-4361116DB5B1}" sibTransId="{3BCEB18A-ACB9-4D56-B287-90C4C9241926}"/>
    <dgm:cxn modelId="{D9541C54-1D78-446F-B086-7AC4D651FFDD}" type="presOf" srcId="{580FFCBA-CD2A-4D80-BE23-34ABE1C90383}" destId="{0910F725-516A-444D-AA04-A65010850B3D}" srcOrd="0" destOrd="0" presId="urn:microsoft.com/office/officeart/2016/7/layout/BasicProcessNew"/>
    <dgm:cxn modelId="{20E19A58-E484-4CFC-ACB0-803FC984633B}" srcId="{4350B403-87E3-4550-85A5-4EE9917B8784}" destId="{E35F6A2F-F0AA-416F-9BD3-C3F750EE16A8}" srcOrd="6" destOrd="0" parTransId="{2A2D6242-E872-4150-BF60-7303A40A16D4}" sibTransId="{3604F1F9-91BA-41F7-8640-76E657B7ED3C}"/>
    <dgm:cxn modelId="{46CAEC78-EAA4-4DEB-8464-B51BBE21AA74}" type="presOf" srcId="{BA4E1D5C-5FAA-49C7-BEA0-23E931E7AF5A}" destId="{200B84CB-B234-475D-BA02-20AFD45DD3B9}" srcOrd="0" destOrd="0" presId="urn:microsoft.com/office/officeart/2016/7/layout/BasicProcessNew"/>
    <dgm:cxn modelId="{0B81638C-A4BC-4E9F-A66F-C45E4469F0F3}" type="presOf" srcId="{4350B403-87E3-4550-85A5-4EE9917B8784}" destId="{52E9EB4B-B6D0-4467-9FF6-25EB47859AAC}" srcOrd="0" destOrd="0" presId="urn:microsoft.com/office/officeart/2016/7/layout/BasicProcessNew"/>
    <dgm:cxn modelId="{9524DC92-A764-405A-95A5-B5EDAA174640}" type="presOf" srcId="{314B940D-D2B7-4AEF-B668-A72F4F1A9513}" destId="{CA37E2F2-0E33-4B81-A7A2-754B3AEAF4EA}" srcOrd="0" destOrd="0" presId="urn:microsoft.com/office/officeart/2016/7/layout/BasicProcessNew"/>
    <dgm:cxn modelId="{0DCFCDBD-DD52-4B5D-9B68-744028F69310}" type="presOf" srcId="{3BCEB18A-ACB9-4D56-B287-90C4C9241926}" destId="{703CC9C5-E75F-437A-87AE-A453DD715FFA}" srcOrd="0" destOrd="0" presId="urn:microsoft.com/office/officeart/2016/7/layout/BasicProcessNew"/>
    <dgm:cxn modelId="{6E1DEEBE-B435-4B66-B5D5-07EC3EE70734}" type="presOf" srcId="{8C60CE33-1588-4735-95B3-672ABC1ACAA7}" destId="{49C2D85E-64FC-4CB5-8B77-0856D9CDFF6C}" srcOrd="0" destOrd="0" presId="urn:microsoft.com/office/officeart/2016/7/layout/BasicProcessNew"/>
    <dgm:cxn modelId="{6E9001C5-FB2D-4349-99C8-0E183B7C97E1}" type="presOf" srcId="{894BB330-BE0F-4F91-9C4F-1CA30A7BDB37}" destId="{1B914856-DB05-4B78-B509-B4AF23616510}" srcOrd="0" destOrd="0" presId="urn:microsoft.com/office/officeart/2016/7/layout/BasicProcessNew"/>
    <dgm:cxn modelId="{38A624D4-C9E9-4FF1-854B-37BCD51C2001}" type="presOf" srcId="{F2561627-795B-407B-B11B-2F991934BD89}" destId="{81FA254A-7BC5-4FF5-BD8A-867A6325A702}" srcOrd="0" destOrd="0" presId="urn:microsoft.com/office/officeart/2016/7/layout/BasicProcessNew"/>
    <dgm:cxn modelId="{23F2E3D6-9BE1-4986-B647-217419643FC2}" type="presOf" srcId="{60E8C077-356E-429D-BB00-524D7E0D8EF5}" destId="{6F903594-81E2-41AC-AFD4-8C89B8B220F0}" srcOrd="0" destOrd="0" presId="urn:microsoft.com/office/officeart/2016/7/layout/BasicProcessNew"/>
    <dgm:cxn modelId="{60A48DDA-930B-42CF-A531-3B6113C5B65D}" srcId="{4350B403-87E3-4550-85A5-4EE9917B8784}" destId="{962EEF33-1605-4460-A5EF-0D147E19AFBC}" srcOrd="0" destOrd="0" parTransId="{13F40B8B-6625-4F5E-85D4-1F2F483CDD86}" sibTransId="{894BB330-BE0F-4F91-9C4F-1CA30A7BDB37}"/>
    <dgm:cxn modelId="{63A034E4-1634-4C14-9887-9535F0938CC0}" type="presOf" srcId="{34C7E876-F73C-4E6F-B970-BE3D1F33FC01}" destId="{50D64528-2A99-4986-BC40-59504CDECB77}" srcOrd="0" destOrd="0" presId="urn:microsoft.com/office/officeart/2016/7/layout/BasicProcessNew"/>
    <dgm:cxn modelId="{4CF42CEA-2EF4-4F9E-BA1D-74DD22A0EA8D}" type="presOf" srcId="{B21E5162-661F-408E-8255-91D076FA4671}" destId="{43C98C8C-4B84-4DEC-B195-9F3A5F2C801C}" srcOrd="0" destOrd="0" presId="urn:microsoft.com/office/officeart/2016/7/layout/BasicProcessNew"/>
    <dgm:cxn modelId="{9C6C0ED8-C306-4748-997C-F54C65367B18}" type="presParOf" srcId="{52E9EB4B-B6D0-4467-9FF6-25EB47859AAC}" destId="{89A684C6-7483-435E-9607-1EF0ADD8217B}" srcOrd="0" destOrd="0" presId="urn:microsoft.com/office/officeart/2016/7/layout/BasicProcessNew"/>
    <dgm:cxn modelId="{79711BD9-08A6-41DD-9DD2-F75583C8B44D}" type="presParOf" srcId="{52E9EB4B-B6D0-4467-9FF6-25EB47859AAC}" destId="{6FBE2304-C768-4D4C-8128-50F3DCB23346}" srcOrd="1" destOrd="0" presId="urn:microsoft.com/office/officeart/2016/7/layout/BasicProcessNew"/>
    <dgm:cxn modelId="{E4E3EE6A-70C1-439D-9EB7-65C08CC366FC}" type="presParOf" srcId="{52E9EB4B-B6D0-4467-9FF6-25EB47859AAC}" destId="{1B914856-DB05-4B78-B509-B4AF23616510}" srcOrd="2" destOrd="0" presId="urn:microsoft.com/office/officeart/2016/7/layout/BasicProcessNew"/>
    <dgm:cxn modelId="{3257A9BD-FF07-4DCB-9237-0244018D7118}" type="presParOf" srcId="{52E9EB4B-B6D0-4467-9FF6-25EB47859AAC}" destId="{4D3591B2-6CB4-4376-B95A-F120E298C3D6}" srcOrd="3" destOrd="0" presId="urn:microsoft.com/office/officeart/2016/7/layout/BasicProcessNew"/>
    <dgm:cxn modelId="{103BC2B9-CE6D-4257-8986-D1AB889EB063}" type="presParOf" srcId="{52E9EB4B-B6D0-4467-9FF6-25EB47859AAC}" destId="{0910F725-516A-444D-AA04-A65010850B3D}" srcOrd="4" destOrd="0" presId="urn:microsoft.com/office/officeart/2016/7/layout/BasicProcessNew"/>
    <dgm:cxn modelId="{1296F404-3604-4464-BE3B-76F150BC185E}" type="presParOf" srcId="{52E9EB4B-B6D0-4467-9FF6-25EB47859AAC}" destId="{A92E76A0-A34A-4E0F-821F-4392012608F4}" srcOrd="5" destOrd="0" presId="urn:microsoft.com/office/officeart/2016/7/layout/BasicProcessNew"/>
    <dgm:cxn modelId="{5E431AD1-C0B3-49A3-8FB4-5F112CE6FE0E}" type="presParOf" srcId="{52E9EB4B-B6D0-4467-9FF6-25EB47859AAC}" destId="{CA37E2F2-0E33-4B81-A7A2-754B3AEAF4EA}" srcOrd="6" destOrd="0" presId="urn:microsoft.com/office/officeart/2016/7/layout/BasicProcessNew"/>
    <dgm:cxn modelId="{75B9F105-FFD6-45C0-BC32-21CEFFBBF1CB}" type="presParOf" srcId="{52E9EB4B-B6D0-4467-9FF6-25EB47859AAC}" destId="{85F84EAA-0075-42CC-8C9F-638A14AC0393}" srcOrd="7" destOrd="0" presId="urn:microsoft.com/office/officeart/2016/7/layout/BasicProcessNew"/>
    <dgm:cxn modelId="{E943A48D-ED2F-4F79-A335-78B974DB9F63}" type="presParOf" srcId="{52E9EB4B-B6D0-4467-9FF6-25EB47859AAC}" destId="{50D64528-2A99-4986-BC40-59504CDECB77}" srcOrd="8" destOrd="0" presId="urn:microsoft.com/office/officeart/2016/7/layout/BasicProcessNew"/>
    <dgm:cxn modelId="{A93E710E-FBE8-4B70-B934-93E25A8E5FA2}" type="presParOf" srcId="{52E9EB4B-B6D0-4467-9FF6-25EB47859AAC}" destId="{F26C7147-2B34-49CF-902D-0F3213924924}" srcOrd="9" destOrd="0" presId="urn:microsoft.com/office/officeart/2016/7/layout/BasicProcessNew"/>
    <dgm:cxn modelId="{4DB6A5A1-9E76-4AC1-A34F-CB695A9AFFA9}" type="presParOf" srcId="{52E9EB4B-B6D0-4467-9FF6-25EB47859AAC}" destId="{49C2D85E-64FC-4CB5-8B77-0856D9CDFF6C}" srcOrd="10" destOrd="0" presId="urn:microsoft.com/office/officeart/2016/7/layout/BasicProcessNew"/>
    <dgm:cxn modelId="{118D498B-184C-428B-A2A7-1CFA3FC7FE9F}" type="presParOf" srcId="{52E9EB4B-B6D0-4467-9FF6-25EB47859AAC}" destId="{23351750-55BB-417B-8BA8-7C5A88CA5FB0}" srcOrd="11" destOrd="0" presId="urn:microsoft.com/office/officeart/2016/7/layout/BasicProcessNew"/>
    <dgm:cxn modelId="{3834A8F8-4C18-48C2-8775-E13E59ECC8B7}" type="presParOf" srcId="{52E9EB4B-B6D0-4467-9FF6-25EB47859AAC}" destId="{43C98C8C-4B84-4DEC-B195-9F3A5F2C801C}" srcOrd="12" destOrd="0" presId="urn:microsoft.com/office/officeart/2016/7/layout/BasicProcessNew"/>
    <dgm:cxn modelId="{F1729043-CB1F-4973-A9CA-926EBB017253}" type="presParOf" srcId="{52E9EB4B-B6D0-4467-9FF6-25EB47859AAC}" destId="{FFF0875C-E3CC-4778-A1AA-F1F22F8ED569}" srcOrd="13" destOrd="0" presId="urn:microsoft.com/office/officeart/2016/7/layout/BasicProcessNew"/>
    <dgm:cxn modelId="{6D68CC67-B0AC-4796-B3AD-08DBBB278EA5}" type="presParOf" srcId="{52E9EB4B-B6D0-4467-9FF6-25EB47859AAC}" destId="{3E11F5C0-639F-4B6D-9EE9-13EF03BCE4B8}" srcOrd="14" destOrd="0" presId="urn:microsoft.com/office/officeart/2016/7/layout/BasicProcessNew"/>
    <dgm:cxn modelId="{898A77B2-8F92-49D2-A91C-BC1D3E388015}" type="presParOf" srcId="{52E9EB4B-B6D0-4467-9FF6-25EB47859AAC}" destId="{8EDA3A6C-1ADB-46DD-885A-AEF065299894}" srcOrd="15" destOrd="0" presId="urn:microsoft.com/office/officeart/2016/7/layout/BasicProcessNew"/>
    <dgm:cxn modelId="{E46E00D1-F618-49D9-9AB5-3415F3C0B92D}" type="presParOf" srcId="{52E9EB4B-B6D0-4467-9FF6-25EB47859AAC}" destId="{81FA254A-7BC5-4FF5-BD8A-867A6325A702}" srcOrd="16" destOrd="0" presId="urn:microsoft.com/office/officeart/2016/7/layout/BasicProcessNew"/>
    <dgm:cxn modelId="{1D2079EE-5BC4-4120-BE77-9C89F5E65FAB}" type="presParOf" srcId="{52E9EB4B-B6D0-4467-9FF6-25EB47859AAC}" destId="{B17F9311-4521-48C6-A9EB-D375D1022283}" srcOrd="17" destOrd="0" presId="urn:microsoft.com/office/officeart/2016/7/layout/BasicProcessNew"/>
    <dgm:cxn modelId="{EB3CA8BB-11E7-4E7D-955F-E5E95ACE2C8C}" type="presParOf" srcId="{52E9EB4B-B6D0-4467-9FF6-25EB47859AAC}" destId="{703CC9C5-E75F-437A-87AE-A453DD715FFA}" srcOrd="18" destOrd="0" presId="urn:microsoft.com/office/officeart/2016/7/layout/BasicProcessNew"/>
    <dgm:cxn modelId="{179FD787-F842-487B-B3BE-D6DF935664F2}" type="presParOf" srcId="{52E9EB4B-B6D0-4467-9FF6-25EB47859AAC}" destId="{FBB2E56B-307E-4B32-A633-EF94A2E2905E}" srcOrd="19" destOrd="0" presId="urn:microsoft.com/office/officeart/2016/7/layout/BasicProcessNew"/>
    <dgm:cxn modelId="{735F4F35-AEE4-410D-82A0-20E6D30E8ACD}" type="presParOf" srcId="{52E9EB4B-B6D0-4467-9FF6-25EB47859AAC}" destId="{200B84CB-B234-475D-BA02-20AFD45DD3B9}" srcOrd="20" destOrd="0" presId="urn:microsoft.com/office/officeart/2016/7/layout/BasicProcessNew"/>
    <dgm:cxn modelId="{6C7C182A-571A-4A1D-BD50-4F0AD878B999}" type="presParOf" srcId="{52E9EB4B-B6D0-4467-9FF6-25EB47859AAC}" destId="{B1437A22-EC30-4C04-9F35-ADE47C6FB87A}" srcOrd="21" destOrd="0" presId="urn:microsoft.com/office/officeart/2016/7/layout/BasicProcessNew"/>
    <dgm:cxn modelId="{F463C203-1AE6-454B-963F-D6C67F94A64F}" type="presParOf" srcId="{52E9EB4B-B6D0-4467-9FF6-25EB47859AAC}" destId="{6F903594-81E2-41AC-AFD4-8C89B8B220F0}" srcOrd="22" destOrd="0" presId="urn:microsoft.com/office/officeart/2016/7/layout/BasicProcessNew"/>
    <dgm:cxn modelId="{582B87E9-67DD-403E-A41A-80FC8A9432B8}" type="presParOf" srcId="{52E9EB4B-B6D0-4467-9FF6-25EB47859AAC}" destId="{888B09D1-A9D0-492A-8229-9B05D3F88ACE}" srcOrd="23" destOrd="0" presId="urn:microsoft.com/office/officeart/2016/7/layout/BasicProcessNew"/>
    <dgm:cxn modelId="{02B287C7-4B67-4F62-BE92-A4CC51AB129C}" type="presParOf" srcId="{52E9EB4B-B6D0-4467-9FF6-25EB47859AAC}" destId="{36FF5B3D-56D2-407D-B09F-F422B76CE202}" srcOrd="24" destOrd="0" presId="urn:microsoft.com/office/officeart/2016/7/layout/Basic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5C6DEF1-CA57-46DF-A43C-D79A10803730}"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8D01D25F-519B-4CD2-AD71-DCB732665BB0}">
      <dgm:prSet/>
      <dgm:spPr/>
      <dgm:t>
        <a:bodyPr/>
        <a:lstStyle/>
        <a:p>
          <a:r>
            <a:rPr lang="fr-FR"/>
            <a:t>Diviser la classe en 2 groupes</a:t>
          </a:r>
          <a:endParaRPr lang="en-US"/>
        </a:p>
      </dgm:t>
    </dgm:pt>
    <dgm:pt modelId="{6315626B-D08D-4E97-9356-43903FD922C2}" type="parTrans" cxnId="{E54880D6-7944-4712-90C7-ADAE28EF5307}">
      <dgm:prSet/>
      <dgm:spPr/>
      <dgm:t>
        <a:bodyPr/>
        <a:lstStyle/>
        <a:p>
          <a:endParaRPr lang="en-US"/>
        </a:p>
      </dgm:t>
    </dgm:pt>
    <dgm:pt modelId="{B244D15C-0CA3-4ABE-8C3A-A596C7AB62BF}" type="sibTrans" cxnId="{E54880D6-7944-4712-90C7-ADAE28EF5307}">
      <dgm:prSet/>
      <dgm:spPr/>
      <dgm:t>
        <a:bodyPr/>
        <a:lstStyle/>
        <a:p>
          <a:endParaRPr lang="en-US"/>
        </a:p>
      </dgm:t>
    </dgm:pt>
    <dgm:pt modelId="{51B79E1A-245C-4B36-8079-75D47D863E0B}">
      <dgm:prSet/>
      <dgm:spPr/>
      <dgm:t>
        <a:bodyPr/>
        <a:lstStyle/>
        <a:p>
          <a:r>
            <a:rPr lang="fr-FR" dirty="0"/>
            <a:t>Assigner à chaque groupe un point de vue sur un sujet donné (rôle). </a:t>
          </a:r>
          <a:endParaRPr lang="en-US" dirty="0"/>
        </a:p>
      </dgm:t>
    </dgm:pt>
    <dgm:pt modelId="{1DBC8992-2A23-442A-A10B-923CAD65BA70}" type="parTrans" cxnId="{7A219CE5-60B5-40A6-BE65-E5F6E0B6575A}">
      <dgm:prSet/>
      <dgm:spPr/>
      <dgm:t>
        <a:bodyPr/>
        <a:lstStyle/>
        <a:p>
          <a:endParaRPr lang="en-US"/>
        </a:p>
      </dgm:t>
    </dgm:pt>
    <dgm:pt modelId="{4984B797-D971-4BA9-BC57-E0A201DE735B}" type="sibTrans" cxnId="{7A219CE5-60B5-40A6-BE65-E5F6E0B6575A}">
      <dgm:prSet/>
      <dgm:spPr/>
      <dgm:t>
        <a:bodyPr/>
        <a:lstStyle/>
        <a:p>
          <a:endParaRPr lang="en-US"/>
        </a:p>
      </dgm:t>
    </dgm:pt>
    <dgm:pt modelId="{98C22313-86E9-41A0-B3AA-303E1F2628F5}">
      <dgm:prSet/>
      <dgm:spPr/>
      <dgm:t>
        <a:bodyPr/>
        <a:lstStyle/>
        <a:p>
          <a:r>
            <a:rPr lang="fr-FR"/>
            <a:t>Interaction avec ChatGPT : obtenir des arguments supplémentaires pour défendre leur position. </a:t>
          </a:r>
          <a:endParaRPr lang="en-US"/>
        </a:p>
      </dgm:t>
    </dgm:pt>
    <dgm:pt modelId="{F913A723-B450-46BA-B783-7482E1045800}" type="parTrans" cxnId="{CFB78D4D-8FE5-40BA-BD27-6CE6898889E4}">
      <dgm:prSet/>
      <dgm:spPr/>
      <dgm:t>
        <a:bodyPr/>
        <a:lstStyle/>
        <a:p>
          <a:endParaRPr lang="en-US"/>
        </a:p>
      </dgm:t>
    </dgm:pt>
    <dgm:pt modelId="{C8FEF72F-32C8-4AB6-9078-47E1AE335D3B}" type="sibTrans" cxnId="{CFB78D4D-8FE5-40BA-BD27-6CE6898889E4}">
      <dgm:prSet/>
      <dgm:spPr/>
      <dgm:t>
        <a:bodyPr/>
        <a:lstStyle/>
        <a:p>
          <a:endParaRPr lang="en-US"/>
        </a:p>
      </dgm:t>
    </dgm:pt>
    <dgm:pt modelId="{75B9F6E9-BDEE-42C4-8688-96613E3732A0}">
      <dgm:prSet/>
      <dgm:spPr/>
      <dgm:t>
        <a:bodyPr/>
        <a:lstStyle/>
        <a:p>
          <a:r>
            <a:rPr lang="fr-FR"/>
            <a:t>Débat entre les 2 groupes en utilisant les arguments générés par ChatGPT.</a:t>
          </a:r>
          <a:endParaRPr lang="en-US"/>
        </a:p>
      </dgm:t>
    </dgm:pt>
    <dgm:pt modelId="{D768EAFE-0F7A-4F5F-A8AC-2B113E82F318}" type="parTrans" cxnId="{2C7F6CFC-B45F-4DEC-9225-D38D6111A2C6}">
      <dgm:prSet/>
      <dgm:spPr/>
      <dgm:t>
        <a:bodyPr/>
        <a:lstStyle/>
        <a:p>
          <a:endParaRPr lang="en-US"/>
        </a:p>
      </dgm:t>
    </dgm:pt>
    <dgm:pt modelId="{27A92146-5B36-454C-B15D-C0A7F847F9D0}" type="sibTrans" cxnId="{2C7F6CFC-B45F-4DEC-9225-D38D6111A2C6}">
      <dgm:prSet/>
      <dgm:spPr/>
      <dgm:t>
        <a:bodyPr/>
        <a:lstStyle/>
        <a:p>
          <a:endParaRPr lang="en-US"/>
        </a:p>
      </dgm:t>
    </dgm:pt>
    <dgm:pt modelId="{A15C6770-1700-45D2-B4F8-9159CF6B2A79}">
      <dgm:prSet/>
      <dgm:spPr/>
      <dgm:t>
        <a:bodyPr/>
        <a:lstStyle/>
        <a:p>
          <a:r>
            <a:rPr lang="fr-FR"/>
            <a:t>Intérêt: richesse des arguments pour les étudiants les plus faibles, enrichissement du lexique, mise en voix des arguments. </a:t>
          </a:r>
          <a:endParaRPr lang="en-US"/>
        </a:p>
      </dgm:t>
    </dgm:pt>
    <dgm:pt modelId="{4E97C6FF-BECB-40F3-89E7-56AB2014A32E}" type="parTrans" cxnId="{0B2C0F7C-89FD-469D-B21C-41FDFEC01D0C}">
      <dgm:prSet/>
      <dgm:spPr/>
      <dgm:t>
        <a:bodyPr/>
        <a:lstStyle/>
        <a:p>
          <a:endParaRPr lang="en-US"/>
        </a:p>
      </dgm:t>
    </dgm:pt>
    <dgm:pt modelId="{A0DBE7E7-DAAE-4FA8-BADD-B374C4E5189B}" type="sibTrans" cxnId="{0B2C0F7C-89FD-469D-B21C-41FDFEC01D0C}">
      <dgm:prSet/>
      <dgm:spPr/>
      <dgm:t>
        <a:bodyPr/>
        <a:lstStyle/>
        <a:p>
          <a:endParaRPr lang="en-US"/>
        </a:p>
      </dgm:t>
    </dgm:pt>
    <dgm:pt modelId="{2A8A3C62-809A-4406-B333-28B4CB6C8280}" type="pres">
      <dgm:prSet presAssocID="{D5C6DEF1-CA57-46DF-A43C-D79A10803730}" presName="linear" presStyleCnt="0">
        <dgm:presLayoutVars>
          <dgm:animLvl val="lvl"/>
          <dgm:resizeHandles val="exact"/>
        </dgm:presLayoutVars>
      </dgm:prSet>
      <dgm:spPr/>
    </dgm:pt>
    <dgm:pt modelId="{59EF7755-0627-41DA-B808-4E83CBC30C73}" type="pres">
      <dgm:prSet presAssocID="{8D01D25F-519B-4CD2-AD71-DCB732665BB0}" presName="parentText" presStyleLbl="node1" presStyleIdx="0" presStyleCnt="5">
        <dgm:presLayoutVars>
          <dgm:chMax val="0"/>
          <dgm:bulletEnabled val="1"/>
        </dgm:presLayoutVars>
      </dgm:prSet>
      <dgm:spPr/>
    </dgm:pt>
    <dgm:pt modelId="{3457075D-9461-4826-AD28-D2133EC64A7B}" type="pres">
      <dgm:prSet presAssocID="{B244D15C-0CA3-4ABE-8C3A-A596C7AB62BF}" presName="spacer" presStyleCnt="0"/>
      <dgm:spPr/>
    </dgm:pt>
    <dgm:pt modelId="{AA264DC7-9CDB-4D08-8DCB-0AC5007BA05F}" type="pres">
      <dgm:prSet presAssocID="{51B79E1A-245C-4B36-8079-75D47D863E0B}" presName="parentText" presStyleLbl="node1" presStyleIdx="1" presStyleCnt="5">
        <dgm:presLayoutVars>
          <dgm:chMax val="0"/>
          <dgm:bulletEnabled val="1"/>
        </dgm:presLayoutVars>
      </dgm:prSet>
      <dgm:spPr/>
    </dgm:pt>
    <dgm:pt modelId="{814A8467-35B5-4A54-B9AC-F03D67917FB6}" type="pres">
      <dgm:prSet presAssocID="{4984B797-D971-4BA9-BC57-E0A201DE735B}" presName="spacer" presStyleCnt="0"/>
      <dgm:spPr/>
    </dgm:pt>
    <dgm:pt modelId="{9604431C-5581-4FBA-A04D-6764214318B0}" type="pres">
      <dgm:prSet presAssocID="{98C22313-86E9-41A0-B3AA-303E1F2628F5}" presName="parentText" presStyleLbl="node1" presStyleIdx="2" presStyleCnt="5">
        <dgm:presLayoutVars>
          <dgm:chMax val="0"/>
          <dgm:bulletEnabled val="1"/>
        </dgm:presLayoutVars>
      </dgm:prSet>
      <dgm:spPr/>
    </dgm:pt>
    <dgm:pt modelId="{E74F368C-0D6E-4D5A-8354-CBACBB723CEF}" type="pres">
      <dgm:prSet presAssocID="{C8FEF72F-32C8-4AB6-9078-47E1AE335D3B}" presName="spacer" presStyleCnt="0"/>
      <dgm:spPr/>
    </dgm:pt>
    <dgm:pt modelId="{8ADD58B0-CB79-4AA8-93A4-FAF9EEDF4624}" type="pres">
      <dgm:prSet presAssocID="{75B9F6E9-BDEE-42C4-8688-96613E3732A0}" presName="parentText" presStyleLbl="node1" presStyleIdx="3" presStyleCnt="5">
        <dgm:presLayoutVars>
          <dgm:chMax val="0"/>
          <dgm:bulletEnabled val="1"/>
        </dgm:presLayoutVars>
      </dgm:prSet>
      <dgm:spPr/>
    </dgm:pt>
    <dgm:pt modelId="{57A1843D-0282-49A4-B27A-71770183D876}" type="pres">
      <dgm:prSet presAssocID="{27A92146-5B36-454C-B15D-C0A7F847F9D0}" presName="spacer" presStyleCnt="0"/>
      <dgm:spPr/>
    </dgm:pt>
    <dgm:pt modelId="{9CE24FE7-818E-413F-A6EF-8E82A4A6295E}" type="pres">
      <dgm:prSet presAssocID="{A15C6770-1700-45D2-B4F8-9159CF6B2A79}" presName="parentText" presStyleLbl="node1" presStyleIdx="4" presStyleCnt="5">
        <dgm:presLayoutVars>
          <dgm:chMax val="0"/>
          <dgm:bulletEnabled val="1"/>
        </dgm:presLayoutVars>
      </dgm:prSet>
      <dgm:spPr/>
    </dgm:pt>
  </dgm:ptLst>
  <dgm:cxnLst>
    <dgm:cxn modelId="{D6AA1707-3742-4408-A388-AECEC714C5AD}" type="presOf" srcId="{8D01D25F-519B-4CD2-AD71-DCB732665BB0}" destId="{59EF7755-0627-41DA-B808-4E83CBC30C73}" srcOrd="0" destOrd="0" presId="urn:microsoft.com/office/officeart/2005/8/layout/vList2"/>
    <dgm:cxn modelId="{36AA1216-1CE3-4C8E-B2CB-92C7B8D8F074}" type="presOf" srcId="{51B79E1A-245C-4B36-8079-75D47D863E0B}" destId="{AA264DC7-9CDB-4D08-8DCB-0AC5007BA05F}" srcOrd="0" destOrd="0" presId="urn:microsoft.com/office/officeart/2005/8/layout/vList2"/>
    <dgm:cxn modelId="{D6D0DC17-0F0E-4764-A810-69E3092CD310}" type="presOf" srcId="{75B9F6E9-BDEE-42C4-8688-96613E3732A0}" destId="{8ADD58B0-CB79-4AA8-93A4-FAF9EEDF4624}" srcOrd="0" destOrd="0" presId="urn:microsoft.com/office/officeart/2005/8/layout/vList2"/>
    <dgm:cxn modelId="{0B36A548-1785-40A6-8FF9-74A81DC48808}" type="presOf" srcId="{A15C6770-1700-45D2-B4F8-9159CF6B2A79}" destId="{9CE24FE7-818E-413F-A6EF-8E82A4A6295E}" srcOrd="0" destOrd="0" presId="urn:microsoft.com/office/officeart/2005/8/layout/vList2"/>
    <dgm:cxn modelId="{CFB78D4D-8FE5-40BA-BD27-6CE6898889E4}" srcId="{D5C6DEF1-CA57-46DF-A43C-D79A10803730}" destId="{98C22313-86E9-41A0-B3AA-303E1F2628F5}" srcOrd="2" destOrd="0" parTransId="{F913A723-B450-46BA-B783-7482E1045800}" sibTransId="{C8FEF72F-32C8-4AB6-9078-47E1AE335D3B}"/>
    <dgm:cxn modelId="{0B2C0F7C-89FD-469D-B21C-41FDFEC01D0C}" srcId="{D5C6DEF1-CA57-46DF-A43C-D79A10803730}" destId="{A15C6770-1700-45D2-B4F8-9159CF6B2A79}" srcOrd="4" destOrd="0" parTransId="{4E97C6FF-BECB-40F3-89E7-56AB2014A32E}" sibTransId="{A0DBE7E7-DAAE-4FA8-BADD-B374C4E5189B}"/>
    <dgm:cxn modelId="{4F774B7F-A4B5-469B-9199-C2DC2954F14B}" type="presOf" srcId="{D5C6DEF1-CA57-46DF-A43C-D79A10803730}" destId="{2A8A3C62-809A-4406-B333-28B4CB6C8280}" srcOrd="0" destOrd="0" presId="urn:microsoft.com/office/officeart/2005/8/layout/vList2"/>
    <dgm:cxn modelId="{E54880D6-7944-4712-90C7-ADAE28EF5307}" srcId="{D5C6DEF1-CA57-46DF-A43C-D79A10803730}" destId="{8D01D25F-519B-4CD2-AD71-DCB732665BB0}" srcOrd="0" destOrd="0" parTransId="{6315626B-D08D-4E97-9356-43903FD922C2}" sibTransId="{B244D15C-0CA3-4ABE-8C3A-A596C7AB62BF}"/>
    <dgm:cxn modelId="{7A219CE5-60B5-40A6-BE65-E5F6E0B6575A}" srcId="{D5C6DEF1-CA57-46DF-A43C-D79A10803730}" destId="{51B79E1A-245C-4B36-8079-75D47D863E0B}" srcOrd="1" destOrd="0" parTransId="{1DBC8992-2A23-442A-A10B-923CAD65BA70}" sibTransId="{4984B797-D971-4BA9-BC57-E0A201DE735B}"/>
    <dgm:cxn modelId="{C2C592EF-E82A-402C-855D-D61C9D2C8A03}" type="presOf" srcId="{98C22313-86E9-41A0-B3AA-303E1F2628F5}" destId="{9604431C-5581-4FBA-A04D-6764214318B0}" srcOrd="0" destOrd="0" presId="urn:microsoft.com/office/officeart/2005/8/layout/vList2"/>
    <dgm:cxn modelId="{2C7F6CFC-B45F-4DEC-9225-D38D6111A2C6}" srcId="{D5C6DEF1-CA57-46DF-A43C-D79A10803730}" destId="{75B9F6E9-BDEE-42C4-8688-96613E3732A0}" srcOrd="3" destOrd="0" parTransId="{D768EAFE-0F7A-4F5F-A8AC-2B113E82F318}" sibTransId="{27A92146-5B36-454C-B15D-C0A7F847F9D0}"/>
    <dgm:cxn modelId="{EE0CC24F-4A2B-4F13-85B6-B495EF2230B6}" type="presParOf" srcId="{2A8A3C62-809A-4406-B333-28B4CB6C8280}" destId="{59EF7755-0627-41DA-B808-4E83CBC30C73}" srcOrd="0" destOrd="0" presId="urn:microsoft.com/office/officeart/2005/8/layout/vList2"/>
    <dgm:cxn modelId="{BC120490-E47B-4A86-A8B5-F55D0498545F}" type="presParOf" srcId="{2A8A3C62-809A-4406-B333-28B4CB6C8280}" destId="{3457075D-9461-4826-AD28-D2133EC64A7B}" srcOrd="1" destOrd="0" presId="urn:microsoft.com/office/officeart/2005/8/layout/vList2"/>
    <dgm:cxn modelId="{62F25E02-9230-4D8E-9E82-8931B6729AE0}" type="presParOf" srcId="{2A8A3C62-809A-4406-B333-28B4CB6C8280}" destId="{AA264DC7-9CDB-4D08-8DCB-0AC5007BA05F}" srcOrd="2" destOrd="0" presId="urn:microsoft.com/office/officeart/2005/8/layout/vList2"/>
    <dgm:cxn modelId="{F00DAB61-E3F3-4E37-9701-FB337144F2E2}" type="presParOf" srcId="{2A8A3C62-809A-4406-B333-28B4CB6C8280}" destId="{814A8467-35B5-4A54-B9AC-F03D67917FB6}" srcOrd="3" destOrd="0" presId="urn:microsoft.com/office/officeart/2005/8/layout/vList2"/>
    <dgm:cxn modelId="{87133428-1E69-4B4C-8C64-71BCED0613F1}" type="presParOf" srcId="{2A8A3C62-809A-4406-B333-28B4CB6C8280}" destId="{9604431C-5581-4FBA-A04D-6764214318B0}" srcOrd="4" destOrd="0" presId="urn:microsoft.com/office/officeart/2005/8/layout/vList2"/>
    <dgm:cxn modelId="{28169FA6-280A-4EDF-9012-02748E303CDC}" type="presParOf" srcId="{2A8A3C62-809A-4406-B333-28B4CB6C8280}" destId="{E74F368C-0D6E-4D5A-8354-CBACBB723CEF}" srcOrd="5" destOrd="0" presId="urn:microsoft.com/office/officeart/2005/8/layout/vList2"/>
    <dgm:cxn modelId="{E03DCF3D-304E-4DA9-8152-C1A5AE1FE0E7}" type="presParOf" srcId="{2A8A3C62-809A-4406-B333-28B4CB6C8280}" destId="{8ADD58B0-CB79-4AA8-93A4-FAF9EEDF4624}" srcOrd="6" destOrd="0" presId="urn:microsoft.com/office/officeart/2005/8/layout/vList2"/>
    <dgm:cxn modelId="{4302B356-8AEC-43D5-B639-1D94A474C87E}" type="presParOf" srcId="{2A8A3C62-809A-4406-B333-28B4CB6C8280}" destId="{57A1843D-0282-49A4-B27A-71770183D876}" srcOrd="7" destOrd="0" presId="urn:microsoft.com/office/officeart/2005/8/layout/vList2"/>
    <dgm:cxn modelId="{422408B8-63F2-4A43-9894-E2F4B2D983C7}" type="presParOf" srcId="{2A8A3C62-809A-4406-B333-28B4CB6C8280}" destId="{9CE24FE7-818E-413F-A6EF-8E82A4A6295E}"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7B4E87E-61C5-4FE6-BDF4-8EAE2CCA38EF}"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0EC73981-B057-409D-955D-DBE72179951A}">
      <dgm:prSet/>
      <dgm:spPr/>
      <dgm:t>
        <a:bodyPr/>
        <a:lstStyle/>
        <a:p>
          <a:pPr>
            <a:lnSpc>
              <a:spcPct val="100000"/>
            </a:lnSpc>
          </a:pPr>
          <a:r>
            <a:rPr lang="fr-FR"/>
            <a:t>Vidéos sur Youtube (définition, outils, comment les utiliser…)</a:t>
          </a:r>
          <a:endParaRPr lang="en-US"/>
        </a:p>
      </dgm:t>
    </dgm:pt>
    <dgm:pt modelId="{AE8D382F-881C-44F2-B6A3-5E62AC36DD48}" type="parTrans" cxnId="{D808C0D3-7D9E-45C9-9834-8632CA4479FA}">
      <dgm:prSet/>
      <dgm:spPr/>
      <dgm:t>
        <a:bodyPr/>
        <a:lstStyle/>
        <a:p>
          <a:endParaRPr lang="en-US"/>
        </a:p>
      </dgm:t>
    </dgm:pt>
    <dgm:pt modelId="{1668B562-E958-4FED-905B-1C236408335E}" type="sibTrans" cxnId="{D808C0D3-7D9E-45C9-9834-8632CA4479FA}">
      <dgm:prSet/>
      <dgm:spPr/>
      <dgm:t>
        <a:bodyPr/>
        <a:lstStyle/>
        <a:p>
          <a:endParaRPr lang="en-US"/>
        </a:p>
      </dgm:t>
    </dgm:pt>
    <dgm:pt modelId="{73CE6542-67EF-4D3E-B64B-0ACCB1DEA8A5}">
      <dgm:prSet/>
      <dgm:spPr/>
      <dgm:t>
        <a:bodyPr/>
        <a:lstStyle/>
        <a:p>
          <a:pPr>
            <a:lnSpc>
              <a:spcPct val="100000"/>
            </a:lnSpc>
          </a:pPr>
          <a:r>
            <a:rPr lang="en-US" dirty="0"/>
            <a:t>Introduction to AIs</a:t>
          </a:r>
        </a:p>
      </dgm:t>
    </dgm:pt>
    <dgm:pt modelId="{A665B786-A57C-45E1-87B7-D75CAAF07AAA}" type="parTrans" cxnId="{C6FB427F-58DE-4642-BF2A-E196457CDEA0}">
      <dgm:prSet/>
      <dgm:spPr/>
      <dgm:t>
        <a:bodyPr/>
        <a:lstStyle/>
        <a:p>
          <a:endParaRPr lang="en-US"/>
        </a:p>
      </dgm:t>
    </dgm:pt>
    <dgm:pt modelId="{37BAB7EA-DD83-41FE-9706-CB5FFD14DF03}" type="sibTrans" cxnId="{C6FB427F-58DE-4642-BF2A-E196457CDEA0}">
      <dgm:prSet/>
      <dgm:spPr/>
      <dgm:t>
        <a:bodyPr/>
        <a:lstStyle/>
        <a:p>
          <a:endParaRPr lang="en-US"/>
        </a:p>
      </dgm:t>
    </dgm:pt>
    <dgm:pt modelId="{F4EFAC06-C648-43C7-9D97-3BAE322CC7EC}">
      <dgm:prSet/>
      <dgm:spPr/>
      <dgm:t>
        <a:bodyPr/>
        <a:lstStyle/>
        <a:p>
          <a:pPr>
            <a:lnSpc>
              <a:spcPct val="100000"/>
            </a:lnSpc>
          </a:pPr>
          <a:r>
            <a:rPr lang="en-US"/>
            <a:t>How does ChatGPT work?</a:t>
          </a:r>
        </a:p>
      </dgm:t>
    </dgm:pt>
    <dgm:pt modelId="{B16E21BA-4C28-4D02-978A-BF957C1BE62C}" type="parTrans" cxnId="{5B45F35F-E9AF-444A-96A4-EA4DF7F67147}">
      <dgm:prSet/>
      <dgm:spPr/>
      <dgm:t>
        <a:bodyPr/>
        <a:lstStyle/>
        <a:p>
          <a:endParaRPr lang="en-US"/>
        </a:p>
      </dgm:t>
    </dgm:pt>
    <dgm:pt modelId="{BBC61FCA-F8D5-451F-B417-EF2F55ED3861}" type="sibTrans" cxnId="{5B45F35F-E9AF-444A-96A4-EA4DF7F67147}">
      <dgm:prSet/>
      <dgm:spPr/>
      <dgm:t>
        <a:bodyPr/>
        <a:lstStyle/>
        <a:p>
          <a:endParaRPr lang="en-US"/>
        </a:p>
      </dgm:t>
    </dgm:pt>
    <dgm:pt modelId="{90298F38-AB16-42F6-B4AC-8D6C9B774F31}">
      <dgm:prSet/>
      <dgm:spPr/>
      <dgm:t>
        <a:bodyPr/>
        <a:lstStyle/>
        <a:p>
          <a:pPr>
            <a:lnSpc>
              <a:spcPct val="100000"/>
            </a:lnSpc>
          </a:pPr>
          <a:r>
            <a:rPr lang="en-US" dirty="0"/>
            <a:t>How do image-generating AIs work?</a:t>
          </a:r>
          <a:r>
            <a:rPr lang="fr-FR" dirty="0"/>
            <a:t> </a:t>
          </a:r>
          <a:endParaRPr lang="en-US" dirty="0"/>
        </a:p>
      </dgm:t>
    </dgm:pt>
    <dgm:pt modelId="{8D9961EC-E2CD-4468-97CA-A44DD11EE8A9}" type="parTrans" cxnId="{80089B10-4B9F-4B4C-A3C7-C01480A7BD52}">
      <dgm:prSet/>
      <dgm:spPr/>
      <dgm:t>
        <a:bodyPr/>
        <a:lstStyle/>
        <a:p>
          <a:endParaRPr lang="en-US"/>
        </a:p>
      </dgm:t>
    </dgm:pt>
    <dgm:pt modelId="{D0AE7F8A-7022-4781-A9E2-3479204BD513}" type="sibTrans" cxnId="{80089B10-4B9F-4B4C-A3C7-C01480A7BD52}">
      <dgm:prSet/>
      <dgm:spPr/>
      <dgm:t>
        <a:bodyPr/>
        <a:lstStyle/>
        <a:p>
          <a:endParaRPr lang="en-US"/>
        </a:p>
      </dgm:t>
    </dgm:pt>
    <dgm:pt modelId="{2C038CB4-1CBB-47A1-962C-679AC9620414}">
      <dgm:prSet/>
      <dgm:spPr/>
      <dgm:t>
        <a:bodyPr/>
        <a:lstStyle/>
        <a:p>
          <a:pPr>
            <a:lnSpc>
              <a:spcPct val="100000"/>
            </a:lnSpc>
          </a:pPr>
          <a:r>
            <a:rPr lang="fr-FR"/>
            <a:t>Créer un jeu de rôle (cartes) avec l’IA</a:t>
          </a:r>
          <a:endParaRPr lang="en-US"/>
        </a:p>
      </dgm:t>
    </dgm:pt>
    <dgm:pt modelId="{31BFEFBF-0F39-45DB-8720-1473871EA3F3}" type="parTrans" cxnId="{1181263F-CDDF-43E5-BA5C-D1FE434C6287}">
      <dgm:prSet/>
      <dgm:spPr/>
      <dgm:t>
        <a:bodyPr/>
        <a:lstStyle/>
        <a:p>
          <a:endParaRPr lang="en-US"/>
        </a:p>
      </dgm:t>
    </dgm:pt>
    <dgm:pt modelId="{E32AB437-E95B-416A-B620-5EC246E6F07A}" type="sibTrans" cxnId="{1181263F-CDDF-43E5-BA5C-D1FE434C6287}">
      <dgm:prSet/>
      <dgm:spPr/>
      <dgm:t>
        <a:bodyPr/>
        <a:lstStyle/>
        <a:p>
          <a:endParaRPr lang="en-US"/>
        </a:p>
      </dgm:t>
    </dgm:pt>
    <dgm:pt modelId="{5E072FC5-B2D1-429F-9171-C4EF7A0E19D5}" type="pres">
      <dgm:prSet presAssocID="{B7B4E87E-61C5-4FE6-BDF4-8EAE2CCA38EF}" presName="root" presStyleCnt="0">
        <dgm:presLayoutVars>
          <dgm:dir/>
          <dgm:resizeHandles val="exact"/>
        </dgm:presLayoutVars>
      </dgm:prSet>
      <dgm:spPr/>
    </dgm:pt>
    <dgm:pt modelId="{C1F59A05-17E1-4018-825A-48D6F613DDB4}" type="pres">
      <dgm:prSet presAssocID="{0EC73981-B057-409D-955D-DBE72179951A}" presName="compNode" presStyleCnt="0"/>
      <dgm:spPr/>
    </dgm:pt>
    <dgm:pt modelId="{72C180E2-D26E-4FBD-A630-93603076B7CE}" type="pres">
      <dgm:prSet presAssocID="{0EC73981-B057-409D-955D-DBE72179951A}" presName="bgRect" presStyleLbl="bgShp" presStyleIdx="0" presStyleCnt="2"/>
      <dgm:spPr/>
    </dgm:pt>
    <dgm:pt modelId="{2832C4E1-C9B9-403F-B1A3-93DC80B856A4}" type="pres">
      <dgm:prSet presAssocID="{0EC73981-B057-409D-955D-DBE72179951A}"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Video camera"/>
        </a:ext>
      </dgm:extLst>
    </dgm:pt>
    <dgm:pt modelId="{96D0C9F7-A3EF-467C-80A9-B36FC5E994CF}" type="pres">
      <dgm:prSet presAssocID="{0EC73981-B057-409D-955D-DBE72179951A}" presName="spaceRect" presStyleCnt="0"/>
      <dgm:spPr/>
    </dgm:pt>
    <dgm:pt modelId="{8D1A31FE-D72F-4F45-9687-CE6F140DA958}" type="pres">
      <dgm:prSet presAssocID="{0EC73981-B057-409D-955D-DBE72179951A}" presName="parTx" presStyleLbl="revTx" presStyleIdx="0" presStyleCnt="3">
        <dgm:presLayoutVars>
          <dgm:chMax val="0"/>
          <dgm:chPref val="0"/>
        </dgm:presLayoutVars>
      </dgm:prSet>
      <dgm:spPr/>
    </dgm:pt>
    <dgm:pt modelId="{2BB5AB5B-03E5-42D4-91DB-13D2F5A4A3F2}" type="pres">
      <dgm:prSet presAssocID="{0EC73981-B057-409D-955D-DBE72179951A}" presName="desTx" presStyleLbl="revTx" presStyleIdx="1" presStyleCnt="3">
        <dgm:presLayoutVars/>
      </dgm:prSet>
      <dgm:spPr/>
    </dgm:pt>
    <dgm:pt modelId="{75A4EE89-2F50-406E-8D60-ABA4BE81EB6A}" type="pres">
      <dgm:prSet presAssocID="{1668B562-E958-4FED-905B-1C236408335E}" presName="sibTrans" presStyleCnt="0"/>
      <dgm:spPr/>
    </dgm:pt>
    <dgm:pt modelId="{B8024BA6-FC2A-4486-8487-CB5608E45AED}" type="pres">
      <dgm:prSet presAssocID="{2C038CB4-1CBB-47A1-962C-679AC9620414}" presName="compNode" presStyleCnt="0"/>
      <dgm:spPr/>
    </dgm:pt>
    <dgm:pt modelId="{74858D05-8D59-4315-89CB-B5AD58AB66C2}" type="pres">
      <dgm:prSet presAssocID="{2C038CB4-1CBB-47A1-962C-679AC9620414}" presName="bgRect" presStyleLbl="bgShp" presStyleIdx="1" presStyleCnt="2"/>
      <dgm:spPr/>
    </dgm:pt>
    <dgm:pt modelId="{824A2A5C-BC17-41A5-A19D-08C6E589C229}" type="pres">
      <dgm:prSet presAssocID="{2C038CB4-1CBB-47A1-962C-679AC9620414}"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Playing Cards"/>
        </a:ext>
      </dgm:extLst>
    </dgm:pt>
    <dgm:pt modelId="{715F3003-C1B5-43B0-BE6A-1B2A1ED7DCFD}" type="pres">
      <dgm:prSet presAssocID="{2C038CB4-1CBB-47A1-962C-679AC9620414}" presName="spaceRect" presStyleCnt="0"/>
      <dgm:spPr/>
    </dgm:pt>
    <dgm:pt modelId="{E02F2EBD-54F4-4F63-9F23-D45E26A6507B}" type="pres">
      <dgm:prSet presAssocID="{2C038CB4-1CBB-47A1-962C-679AC9620414}" presName="parTx" presStyleLbl="revTx" presStyleIdx="2" presStyleCnt="3">
        <dgm:presLayoutVars>
          <dgm:chMax val="0"/>
          <dgm:chPref val="0"/>
        </dgm:presLayoutVars>
      </dgm:prSet>
      <dgm:spPr/>
    </dgm:pt>
  </dgm:ptLst>
  <dgm:cxnLst>
    <dgm:cxn modelId="{80089B10-4B9F-4B4C-A3C7-C01480A7BD52}" srcId="{0EC73981-B057-409D-955D-DBE72179951A}" destId="{90298F38-AB16-42F6-B4AC-8D6C9B774F31}" srcOrd="2" destOrd="0" parTransId="{8D9961EC-E2CD-4468-97CA-A44DD11EE8A9}" sibTransId="{D0AE7F8A-7022-4781-A9E2-3479204BD513}"/>
    <dgm:cxn modelId="{1181263F-CDDF-43E5-BA5C-D1FE434C6287}" srcId="{B7B4E87E-61C5-4FE6-BDF4-8EAE2CCA38EF}" destId="{2C038CB4-1CBB-47A1-962C-679AC9620414}" srcOrd="1" destOrd="0" parTransId="{31BFEFBF-0F39-45DB-8720-1473871EA3F3}" sibTransId="{E32AB437-E95B-416A-B620-5EC246E6F07A}"/>
    <dgm:cxn modelId="{5B45F35F-E9AF-444A-96A4-EA4DF7F67147}" srcId="{0EC73981-B057-409D-955D-DBE72179951A}" destId="{F4EFAC06-C648-43C7-9D97-3BAE322CC7EC}" srcOrd="1" destOrd="0" parTransId="{B16E21BA-4C28-4D02-978A-BF957C1BE62C}" sibTransId="{BBC61FCA-F8D5-451F-B417-EF2F55ED3861}"/>
    <dgm:cxn modelId="{459C9242-710B-4191-B256-171EFA98A376}" type="presOf" srcId="{0EC73981-B057-409D-955D-DBE72179951A}" destId="{8D1A31FE-D72F-4F45-9687-CE6F140DA958}" srcOrd="0" destOrd="0" presId="urn:microsoft.com/office/officeart/2018/2/layout/IconVerticalSolidList"/>
    <dgm:cxn modelId="{AF7BE178-98C0-4D99-AF87-72BE47C69793}" type="presOf" srcId="{F4EFAC06-C648-43C7-9D97-3BAE322CC7EC}" destId="{2BB5AB5B-03E5-42D4-91DB-13D2F5A4A3F2}" srcOrd="0" destOrd="1" presId="urn:microsoft.com/office/officeart/2018/2/layout/IconVerticalSolidList"/>
    <dgm:cxn modelId="{C6FB427F-58DE-4642-BF2A-E196457CDEA0}" srcId="{0EC73981-B057-409D-955D-DBE72179951A}" destId="{73CE6542-67EF-4D3E-B64B-0ACCB1DEA8A5}" srcOrd="0" destOrd="0" parTransId="{A665B786-A57C-45E1-87B7-D75CAAF07AAA}" sibTransId="{37BAB7EA-DD83-41FE-9706-CB5FFD14DF03}"/>
    <dgm:cxn modelId="{04A8AAB6-8FF7-4E7C-8157-18370B50EA70}" type="presOf" srcId="{73CE6542-67EF-4D3E-B64B-0ACCB1DEA8A5}" destId="{2BB5AB5B-03E5-42D4-91DB-13D2F5A4A3F2}" srcOrd="0" destOrd="0" presId="urn:microsoft.com/office/officeart/2018/2/layout/IconVerticalSolidList"/>
    <dgm:cxn modelId="{1C5495C2-405E-404F-8D75-22F50E646320}" type="presOf" srcId="{B7B4E87E-61C5-4FE6-BDF4-8EAE2CCA38EF}" destId="{5E072FC5-B2D1-429F-9171-C4EF7A0E19D5}" srcOrd="0" destOrd="0" presId="urn:microsoft.com/office/officeart/2018/2/layout/IconVerticalSolidList"/>
    <dgm:cxn modelId="{CC7384D0-B4F8-4FFC-9D10-68F274941960}" type="presOf" srcId="{90298F38-AB16-42F6-B4AC-8D6C9B774F31}" destId="{2BB5AB5B-03E5-42D4-91DB-13D2F5A4A3F2}" srcOrd="0" destOrd="2" presId="urn:microsoft.com/office/officeart/2018/2/layout/IconVerticalSolidList"/>
    <dgm:cxn modelId="{D808C0D3-7D9E-45C9-9834-8632CA4479FA}" srcId="{B7B4E87E-61C5-4FE6-BDF4-8EAE2CCA38EF}" destId="{0EC73981-B057-409D-955D-DBE72179951A}" srcOrd="0" destOrd="0" parTransId="{AE8D382F-881C-44F2-B6A3-5E62AC36DD48}" sibTransId="{1668B562-E958-4FED-905B-1C236408335E}"/>
    <dgm:cxn modelId="{C9FCFBDD-CA14-41DA-8448-0B072B350CB1}" type="presOf" srcId="{2C038CB4-1CBB-47A1-962C-679AC9620414}" destId="{E02F2EBD-54F4-4F63-9F23-D45E26A6507B}" srcOrd="0" destOrd="0" presId="urn:microsoft.com/office/officeart/2018/2/layout/IconVerticalSolidList"/>
    <dgm:cxn modelId="{5EC56DC6-34F6-4880-B0FA-9FB55A82185C}" type="presParOf" srcId="{5E072FC5-B2D1-429F-9171-C4EF7A0E19D5}" destId="{C1F59A05-17E1-4018-825A-48D6F613DDB4}" srcOrd="0" destOrd="0" presId="urn:microsoft.com/office/officeart/2018/2/layout/IconVerticalSolidList"/>
    <dgm:cxn modelId="{699831AC-E454-43CF-92BD-F9437997D6FB}" type="presParOf" srcId="{C1F59A05-17E1-4018-825A-48D6F613DDB4}" destId="{72C180E2-D26E-4FBD-A630-93603076B7CE}" srcOrd="0" destOrd="0" presId="urn:microsoft.com/office/officeart/2018/2/layout/IconVerticalSolidList"/>
    <dgm:cxn modelId="{72AD7C31-6841-4BCC-8C26-9DCA16C8DE5B}" type="presParOf" srcId="{C1F59A05-17E1-4018-825A-48D6F613DDB4}" destId="{2832C4E1-C9B9-403F-B1A3-93DC80B856A4}" srcOrd="1" destOrd="0" presId="urn:microsoft.com/office/officeart/2018/2/layout/IconVerticalSolidList"/>
    <dgm:cxn modelId="{9914A81E-B911-45B6-8877-B2B7ED1C2A93}" type="presParOf" srcId="{C1F59A05-17E1-4018-825A-48D6F613DDB4}" destId="{96D0C9F7-A3EF-467C-80A9-B36FC5E994CF}" srcOrd="2" destOrd="0" presId="urn:microsoft.com/office/officeart/2018/2/layout/IconVerticalSolidList"/>
    <dgm:cxn modelId="{AB4BA3C6-FFD2-4271-A0E9-2CE0FD8C3240}" type="presParOf" srcId="{C1F59A05-17E1-4018-825A-48D6F613DDB4}" destId="{8D1A31FE-D72F-4F45-9687-CE6F140DA958}" srcOrd="3" destOrd="0" presId="urn:microsoft.com/office/officeart/2018/2/layout/IconVerticalSolidList"/>
    <dgm:cxn modelId="{A6605132-0333-4071-A0AB-5F7908DE7DE9}" type="presParOf" srcId="{C1F59A05-17E1-4018-825A-48D6F613DDB4}" destId="{2BB5AB5B-03E5-42D4-91DB-13D2F5A4A3F2}" srcOrd="4" destOrd="0" presId="urn:microsoft.com/office/officeart/2018/2/layout/IconVerticalSolidList"/>
    <dgm:cxn modelId="{8C74DE37-B7BC-4D95-8514-0E5ABAEFFF81}" type="presParOf" srcId="{5E072FC5-B2D1-429F-9171-C4EF7A0E19D5}" destId="{75A4EE89-2F50-406E-8D60-ABA4BE81EB6A}" srcOrd="1" destOrd="0" presId="urn:microsoft.com/office/officeart/2018/2/layout/IconVerticalSolidList"/>
    <dgm:cxn modelId="{A99C7AF3-0BF8-4F08-AB69-AAADD621C12A}" type="presParOf" srcId="{5E072FC5-B2D1-429F-9171-C4EF7A0E19D5}" destId="{B8024BA6-FC2A-4486-8487-CB5608E45AED}" srcOrd="2" destOrd="0" presId="urn:microsoft.com/office/officeart/2018/2/layout/IconVerticalSolidList"/>
    <dgm:cxn modelId="{B78D452E-44B5-401D-A0E8-DCF3ECA50818}" type="presParOf" srcId="{B8024BA6-FC2A-4486-8487-CB5608E45AED}" destId="{74858D05-8D59-4315-89CB-B5AD58AB66C2}" srcOrd="0" destOrd="0" presId="urn:microsoft.com/office/officeart/2018/2/layout/IconVerticalSolidList"/>
    <dgm:cxn modelId="{3C00997B-62B5-4B5F-9C35-1DB5F99969AB}" type="presParOf" srcId="{B8024BA6-FC2A-4486-8487-CB5608E45AED}" destId="{824A2A5C-BC17-41A5-A19D-08C6E589C229}" srcOrd="1" destOrd="0" presId="urn:microsoft.com/office/officeart/2018/2/layout/IconVerticalSolidList"/>
    <dgm:cxn modelId="{13E5DE95-ACFB-4EC4-A876-D4D9ADBDAEC6}" type="presParOf" srcId="{B8024BA6-FC2A-4486-8487-CB5608E45AED}" destId="{715F3003-C1B5-43B0-BE6A-1B2A1ED7DCFD}" srcOrd="2" destOrd="0" presId="urn:microsoft.com/office/officeart/2018/2/layout/IconVerticalSolidList"/>
    <dgm:cxn modelId="{6D14A6F9-9F82-4C96-8F74-2ED95329E2BD}" type="presParOf" srcId="{B8024BA6-FC2A-4486-8487-CB5608E45AED}" destId="{E02F2EBD-54F4-4F63-9F23-D45E26A6507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73008F-E639-4FD5-96ED-B1BBFB5A88A0}">
      <dsp:nvSpPr>
        <dsp:cNvPr id="0" name=""/>
        <dsp:cNvSpPr/>
      </dsp:nvSpPr>
      <dsp:spPr>
        <a:xfrm>
          <a:off x="0" y="556511"/>
          <a:ext cx="10515600" cy="33626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728980" rIns="816127" bIns="248920" numCol="1" spcCol="1270" anchor="t" anchorCtr="0">
          <a:noAutofit/>
        </a:bodyPr>
        <a:lstStyle/>
        <a:p>
          <a:pPr marL="285750" lvl="1" indent="-285750" algn="l" defTabSz="1555750">
            <a:lnSpc>
              <a:spcPct val="90000"/>
            </a:lnSpc>
            <a:spcBef>
              <a:spcPct val="0"/>
            </a:spcBef>
            <a:spcAft>
              <a:spcPct val="15000"/>
            </a:spcAft>
            <a:buChar char="•"/>
          </a:pPr>
          <a:r>
            <a:rPr lang="en-US" sz="3500" kern="1200"/>
            <a:t>Méthodologie de la production écrite</a:t>
          </a:r>
        </a:p>
        <a:p>
          <a:pPr marL="285750" lvl="1" indent="-285750" algn="l" defTabSz="1555750">
            <a:lnSpc>
              <a:spcPct val="90000"/>
            </a:lnSpc>
            <a:spcBef>
              <a:spcPct val="0"/>
            </a:spcBef>
            <a:spcAft>
              <a:spcPct val="15000"/>
            </a:spcAft>
            <a:buChar char="•"/>
          </a:pPr>
          <a:r>
            <a:rPr lang="en-US" sz="3500" kern="1200"/>
            <a:t>Préparer un débat</a:t>
          </a:r>
        </a:p>
        <a:p>
          <a:pPr marL="285750" lvl="1" indent="-285750" algn="l" defTabSz="1555750">
            <a:lnSpc>
              <a:spcPct val="90000"/>
            </a:lnSpc>
            <a:spcBef>
              <a:spcPct val="0"/>
            </a:spcBef>
            <a:spcAft>
              <a:spcPct val="15000"/>
            </a:spcAft>
            <a:buChar char="•"/>
          </a:pPr>
          <a:r>
            <a:rPr lang="en-US" sz="3500" kern="1200"/>
            <a:t>Ecriture d’un texte à mettre en voix</a:t>
          </a:r>
        </a:p>
        <a:p>
          <a:pPr marL="285750" lvl="1" indent="-285750" algn="l" defTabSz="1555750">
            <a:lnSpc>
              <a:spcPct val="90000"/>
            </a:lnSpc>
            <a:spcBef>
              <a:spcPct val="0"/>
            </a:spcBef>
            <a:spcAft>
              <a:spcPct val="15000"/>
            </a:spcAft>
            <a:buChar char="•"/>
          </a:pPr>
          <a:r>
            <a:rPr lang="en-US" sz="3500" kern="1200" dirty="0" err="1"/>
            <a:t>Projet</a:t>
          </a:r>
          <a:r>
            <a:rPr lang="en-US" sz="3500" kern="1200" dirty="0"/>
            <a:t> d’un </a:t>
          </a:r>
          <a:r>
            <a:rPr lang="en-US" sz="3500" kern="1200" dirty="0" err="1"/>
            <a:t>groupe</a:t>
          </a:r>
          <a:r>
            <a:rPr lang="en-US" sz="3500" kern="1200" dirty="0"/>
            <a:t> </a:t>
          </a:r>
          <a:r>
            <a:rPr lang="en-US" sz="3500" kern="1200" dirty="0" err="1"/>
            <a:t>d’élèves-ingénieurs</a:t>
          </a:r>
          <a:endParaRPr lang="en-US" sz="3500" kern="1200" dirty="0"/>
        </a:p>
      </dsp:txBody>
      <dsp:txXfrm>
        <a:off x="0" y="556511"/>
        <a:ext cx="10515600" cy="3362625"/>
      </dsp:txXfrm>
    </dsp:sp>
    <dsp:sp modelId="{DFF13D25-C9FE-4B7F-885A-FF5F60C146F5}">
      <dsp:nvSpPr>
        <dsp:cNvPr id="0" name=""/>
        <dsp:cNvSpPr/>
      </dsp:nvSpPr>
      <dsp:spPr>
        <a:xfrm>
          <a:off x="525780" y="39911"/>
          <a:ext cx="7360920" cy="10332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555750">
            <a:lnSpc>
              <a:spcPct val="90000"/>
            </a:lnSpc>
            <a:spcBef>
              <a:spcPct val="0"/>
            </a:spcBef>
            <a:spcAft>
              <a:spcPct val="35000"/>
            </a:spcAft>
            <a:buNone/>
          </a:pPr>
          <a:r>
            <a:rPr lang="en-US" sz="3500" kern="1200" dirty="0"/>
            <a:t>Retour </a:t>
          </a:r>
          <a:r>
            <a:rPr lang="en-US" sz="3500" kern="1200" dirty="0" err="1"/>
            <a:t>d’expérience</a:t>
          </a:r>
          <a:endParaRPr lang="en-US" sz="3500" kern="1200" dirty="0"/>
        </a:p>
      </dsp:txBody>
      <dsp:txXfrm>
        <a:off x="576217" y="90348"/>
        <a:ext cx="7260046" cy="932326"/>
      </dsp:txXfrm>
    </dsp:sp>
    <dsp:sp modelId="{1233CA95-E046-41B1-8736-6438DA924101}">
      <dsp:nvSpPr>
        <dsp:cNvPr id="0" name=""/>
        <dsp:cNvSpPr/>
      </dsp:nvSpPr>
      <dsp:spPr>
        <a:xfrm>
          <a:off x="0" y="4624736"/>
          <a:ext cx="10515600" cy="882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C199DA4-75FA-4AD9-8B4B-6E8743F45AE9}">
      <dsp:nvSpPr>
        <dsp:cNvPr id="0" name=""/>
        <dsp:cNvSpPr/>
      </dsp:nvSpPr>
      <dsp:spPr>
        <a:xfrm>
          <a:off x="525780" y="4108136"/>
          <a:ext cx="7360920" cy="10332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555750">
            <a:lnSpc>
              <a:spcPct val="90000"/>
            </a:lnSpc>
            <a:spcBef>
              <a:spcPct val="0"/>
            </a:spcBef>
            <a:spcAft>
              <a:spcPct val="35000"/>
            </a:spcAft>
            <a:buNone/>
          </a:pPr>
          <a:r>
            <a:rPr lang="en-US" sz="3500" kern="1200" dirty="0" err="1"/>
            <a:t>Quelques</a:t>
          </a:r>
          <a:r>
            <a:rPr lang="en-US" sz="3500" kern="1200" dirty="0"/>
            <a:t> </a:t>
          </a:r>
          <a:r>
            <a:rPr lang="en-US" sz="3500" kern="1200" dirty="0" err="1"/>
            <a:t>idées</a:t>
          </a:r>
          <a:r>
            <a:rPr lang="en-US" sz="3500" kern="1200" dirty="0"/>
            <a:t> pour </a:t>
          </a:r>
          <a:r>
            <a:rPr lang="en-US" sz="3500" kern="1200" dirty="0" err="1"/>
            <a:t>aller</a:t>
          </a:r>
          <a:r>
            <a:rPr lang="en-US" sz="3500" kern="1200" dirty="0"/>
            <a:t> plus loin</a:t>
          </a:r>
        </a:p>
      </dsp:txBody>
      <dsp:txXfrm>
        <a:off x="576217" y="4158573"/>
        <a:ext cx="7260046" cy="9323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C191C1-1EE0-4FFF-AFB7-31C71042C154}">
      <dsp:nvSpPr>
        <dsp:cNvPr id="0" name=""/>
        <dsp:cNvSpPr/>
      </dsp:nvSpPr>
      <dsp:spPr>
        <a:xfrm>
          <a:off x="0" y="2319"/>
          <a:ext cx="6245265" cy="11757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D36CA5C-302F-482D-9C7B-BBFBE5EDED6A}">
      <dsp:nvSpPr>
        <dsp:cNvPr id="0" name=""/>
        <dsp:cNvSpPr/>
      </dsp:nvSpPr>
      <dsp:spPr>
        <a:xfrm>
          <a:off x="355657" y="266858"/>
          <a:ext cx="646650" cy="64665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66FD81A-EBA9-4C67-AAB8-8A87C2989D45}">
      <dsp:nvSpPr>
        <dsp:cNvPr id="0" name=""/>
        <dsp:cNvSpPr/>
      </dsp:nvSpPr>
      <dsp:spPr>
        <a:xfrm>
          <a:off x="1357965" y="2319"/>
          <a:ext cx="4887299" cy="1175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431" tIns="124431" rIns="124431" bIns="124431" numCol="1" spcCol="1270" anchor="ctr" anchorCtr="0">
          <a:noAutofit/>
        </a:bodyPr>
        <a:lstStyle/>
        <a:p>
          <a:pPr marL="0" lvl="0" indent="0" algn="l" defTabSz="933450">
            <a:lnSpc>
              <a:spcPct val="90000"/>
            </a:lnSpc>
            <a:spcBef>
              <a:spcPct val="0"/>
            </a:spcBef>
            <a:spcAft>
              <a:spcPct val="35000"/>
            </a:spcAft>
            <a:buNone/>
          </a:pPr>
          <a:r>
            <a:rPr lang="fr-FR" sz="2100" kern="1200" dirty="0"/>
            <a:t>Classe de CPGE, séquence sur le Brexit </a:t>
          </a:r>
          <a:endParaRPr lang="en-US" sz="2100" kern="1200" dirty="0"/>
        </a:p>
      </dsp:txBody>
      <dsp:txXfrm>
        <a:off x="1357965" y="2319"/>
        <a:ext cx="4887299" cy="1175727"/>
      </dsp:txXfrm>
    </dsp:sp>
    <dsp:sp modelId="{C6972A94-82BE-426B-80CB-DAE33D9534FC}">
      <dsp:nvSpPr>
        <dsp:cNvPr id="0" name=""/>
        <dsp:cNvSpPr/>
      </dsp:nvSpPr>
      <dsp:spPr>
        <a:xfrm>
          <a:off x="0" y="1471979"/>
          <a:ext cx="6245265" cy="11757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EE56D5-ABC5-4439-8BB0-382D0A9E8DF6}">
      <dsp:nvSpPr>
        <dsp:cNvPr id="0" name=""/>
        <dsp:cNvSpPr/>
      </dsp:nvSpPr>
      <dsp:spPr>
        <a:xfrm>
          <a:off x="355657" y="1736518"/>
          <a:ext cx="646650" cy="64665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08AB824-5EAC-4D88-A8AE-5F13F7074713}">
      <dsp:nvSpPr>
        <dsp:cNvPr id="0" name=""/>
        <dsp:cNvSpPr/>
      </dsp:nvSpPr>
      <dsp:spPr>
        <a:xfrm>
          <a:off x="1357965" y="1471979"/>
          <a:ext cx="4887299" cy="1175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431" tIns="124431" rIns="124431" bIns="124431" numCol="1" spcCol="1270" anchor="ctr" anchorCtr="0">
          <a:noAutofit/>
        </a:bodyPr>
        <a:lstStyle/>
        <a:p>
          <a:pPr marL="0" lvl="0" indent="0" algn="l" defTabSz="933450">
            <a:lnSpc>
              <a:spcPct val="90000"/>
            </a:lnSpc>
            <a:spcBef>
              <a:spcPct val="0"/>
            </a:spcBef>
            <a:spcAft>
              <a:spcPct val="35000"/>
            </a:spcAft>
            <a:buNone/>
          </a:pPr>
          <a:r>
            <a:rPr lang="fr-FR" sz="2100" kern="1200"/>
            <a:t>Sujet de PE: </a:t>
          </a:r>
          <a:r>
            <a:rPr lang="fr-FR" sz="2100" i="1" kern="1200"/>
            <a:t>Was Brexit a good idea? </a:t>
          </a:r>
          <a:endParaRPr lang="en-US" sz="2100" kern="1200"/>
        </a:p>
      </dsp:txBody>
      <dsp:txXfrm>
        <a:off x="1357965" y="1471979"/>
        <a:ext cx="4887299" cy="1175727"/>
      </dsp:txXfrm>
    </dsp:sp>
    <dsp:sp modelId="{42C05EA8-5A74-445C-962A-E7F3F8630A62}">
      <dsp:nvSpPr>
        <dsp:cNvPr id="0" name=""/>
        <dsp:cNvSpPr/>
      </dsp:nvSpPr>
      <dsp:spPr>
        <a:xfrm>
          <a:off x="0" y="2941639"/>
          <a:ext cx="6245265" cy="11757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D5D002-23E8-4C1B-814A-974368ED8F89}">
      <dsp:nvSpPr>
        <dsp:cNvPr id="0" name=""/>
        <dsp:cNvSpPr/>
      </dsp:nvSpPr>
      <dsp:spPr>
        <a:xfrm>
          <a:off x="355657" y="3206178"/>
          <a:ext cx="646650" cy="64665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4F5ED59-D94A-4504-BF1E-EF4A801C3568}">
      <dsp:nvSpPr>
        <dsp:cNvPr id="0" name=""/>
        <dsp:cNvSpPr/>
      </dsp:nvSpPr>
      <dsp:spPr>
        <a:xfrm>
          <a:off x="1357965" y="2941639"/>
          <a:ext cx="4887299" cy="1175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431" tIns="124431" rIns="124431" bIns="124431" numCol="1" spcCol="1270" anchor="ctr" anchorCtr="0">
          <a:noAutofit/>
        </a:bodyPr>
        <a:lstStyle/>
        <a:p>
          <a:pPr marL="0" lvl="0" indent="0" algn="l" defTabSz="933450">
            <a:lnSpc>
              <a:spcPct val="90000"/>
            </a:lnSpc>
            <a:spcBef>
              <a:spcPct val="0"/>
            </a:spcBef>
            <a:spcAft>
              <a:spcPct val="35000"/>
            </a:spcAft>
            <a:buNone/>
          </a:pPr>
          <a:r>
            <a:rPr lang="fr-FR" sz="2100" kern="1200"/>
            <a:t>Question posée à ChatGPT : réponse présentée sous forme de « bullet points »</a:t>
          </a:r>
          <a:endParaRPr lang="en-US" sz="2100" kern="1200"/>
        </a:p>
      </dsp:txBody>
      <dsp:txXfrm>
        <a:off x="1357965" y="2941639"/>
        <a:ext cx="4887299" cy="1175727"/>
      </dsp:txXfrm>
    </dsp:sp>
    <dsp:sp modelId="{19F837EE-037E-4221-9447-3BCF2027A666}">
      <dsp:nvSpPr>
        <dsp:cNvPr id="0" name=""/>
        <dsp:cNvSpPr/>
      </dsp:nvSpPr>
      <dsp:spPr>
        <a:xfrm>
          <a:off x="0" y="4411299"/>
          <a:ext cx="6245265" cy="11757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CCBE73-E3D6-4634-8285-C34158045A04}">
      <dsp:nvSpPr>
        <dsp:cNvPr id="0" name=""/>
        <dsp:cNvSpPr/>
      </dsp:nvSpPr>
      <dsp:spPr>
        <a:xfrm>
          <a:off x="355657" y="4675838"/>
          <a:ext cx="646650" cy="64665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85673CF-7119-4882-A1E0-DD855B69ED63}">
      <dsp:nvSpPr>
        <dsp:cNvPr id="0" name=""/>
        <dsp:cNvSpPr/>
      </dsp:nvSpPr>
      <dsp:spPr>
        <a:xfrm>
          <a:off x="1357965" y="4411299"/>
          <a:ext cx="4887299" cy="1175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431" tIns="124431" rIns="124431" bIns="124431" numCol="1" spcCol="1270" anchor="ctr" anchorCtr="0">
          <a:noAutofit/>
        </a:bodyPr>
        <a:lstStyle/>
        <a:p>
          <a:pPr marL="0" lvl="0" indent="0" algn="l" defTabSz="933450">
            <a:lnSpc>
              <a:spcPct val="90000"/>
            </a:lnSpc>
            <a:spcBef>
              <a:spcPct val="0"/>
            </a:spcBef>
            <a:spcAft>
              <a:spcPct val="35000"/>
            </a:spcAft>
            <a:buNone/>
          </a:pPr>
          <a:r>
            <a:rPr lang="fr-FR" sz="2100" kern="1200"/>
            <a:t>Utilisation de la méthodologie pour la mise en forme des idées</a:t>
          </a:r>
          <a:endParaRPr lang="en-US" sz="2100" kern="1200"/>
        </a:p>
      </dsp:txBody>
      <dsp:txXfrm>
        <a:off x="1357965" y="4411299"/>
        <a:ext cx="4887299" cy="11757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8FE4F2-04EF-47FE-A46B-FE80CA1FEA50}">
      <dsp:nvSpPr>
        <dsp:cNvPr id="0" name=""/>
        <dsp:cNvSpPr/>
      </dsp:nvSpPr>
      <dsp:spPr>
        <a:xfrm>
          <a:off x="0" y="11535"/>
          <a:ext cx="4043297" cy="5896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Supporters of Brexit argue that it was a good idea because:</a:t>
          </a:r>
        </a:p>
      </dsp:txBody>
      <dsp:txXfrm>
        <a:off x="28786" y="40321"/>
        <a:ext cx="3985725" cy="532108"/>
      </dsp:txXfrm>
    </dsp:sp>
    <dsp:sp modelId="{50241DDB-9347-4266-8390-8BF735A7FC70}">
      <dsp:nvSpPr>
        <dsp:cNvPr id="0" name=""/>
        <dsp:cNvSpPr/>
      </dsp:nvSpPr>
      <dsp:spPr>
        <a:xfrm>
          <a:off x="0" y="601215"/>
          <a:ext cx="4043297" cy="1593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375" tIns="17780" rIns="99568" bIns="17780" numCol="1" spcCol="1270" anchor="t" anchorCtr="0">
          <a:noAutofit/>
        </a:bodyPr>
        <a:lstStyle/>
        <a:p>
          <a:pPr marL="57150" lvl="1" indent="-57150" algn="l" defTabSz="488950">
            <a:lnSpc>
              <a:spcPct val="90000"/>
            </a:lnSpc>
            <a:spcBef>
              <a:spcPct val="0"/>
            </a:spcBef>
            <a:spcAft>
              <a:spcPct val="20000"/>
            </a:spcAft>
            <a:buChar char="•"/>
          </a:pPr>
          <a:r>
            <a:rPr lang="en-US" sz="1100" kern="1200"/>
            <a:t>Increased sovereignty: Leaving the EU allows the UK to regain control over its laws, regulations, and policies, making it more independent in decision-making.</a:t>
          </a:r>
        </a:p>
        <a:p>
          <a:pPr marL="57150" lvl="1" indent="-57150" algn="l" defTabSz="488950">
            <a:lnSpc>
              <a:spcPct val="90000"/>
            </a:lnSpc>
            <a:spcBef>
              <a:spcPct val="0"/>
            </a:spcBef>
            <a:spcAft>
              <a:spcPct val="20000"/>
            </a:spcAft>
            <a:buChar char="•"/>
          </a:pPr>
          <a:r>
            <a:rPr lang="en-US" sz="1100" kern="1200"/>
            <a:t>Economic opportunities: Brexit proponents believe that the UK can negotiate trade deals more efficiently and explore new global markets, potentially leading to economic growth.</a:t>
          </a:r>
        </a:p>
        <a:p>
          <a:pPr marL="57150" lvl="1" indent="-57150" algn="l" defTabSz="488950">
            <a:lnSpc>
              <a:spcPct val="90000"/>
            </a:lnSpc>
            <a:spcBef>
              <a:spcPct val="0"/>
            </a:spcBef>
            <a:spcAft>
              <a:spcPct val="20000"/>
            </a:spcAft>
            <a:buChar char="•"/>
          </a:pPr>
          <a:r>
            <a:rPr lang="en-US" sz="1100" kern="1200"/>
            <a:t>Immigration control: Leaving the EU enables the UK to have greater control over immigration policies and address concerns about population growth and job competition.</a:t>
          </a:r>
        </a:p>
      </dsp:txBody>
      <dsp:txXfrm>
        <a:off x="0" y="601215"/>
        <a:ext cx="4043297" cy="1593900"/>
      </dsp:txXfrm>
    </dsp:sp>
    <dsp:sp modelId="{F8C5AAC3-4EA7-4EBB-8ECF-88453EF59641}">
      <dsp:nvSpPr>
        <dsp:cNvPr id="0" name=""/>
        <dsp:cNvSpPr/>
      </dsp:nvSpPr>
      <dsp:spPr>
        <a:xfrm>
          <a:off x="0" y="2195115"/>
          <a:ext cx="4043297" cy="5896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Opponents of Brexit argue that it was not a good idea because:</a:t>
          </a:r>
        </a:p>
      </dsp:txBody>
      <dsp:txXfrm>
        <a:off x="28786" y="2223901"/>
        <a:ext cx="3985725" cy="532108"/>
      </dsp:txXfrm>
    </dsp:sp>
    <dsp:sp modelId="{7CAA479D-FFD5-4EDB-B211-A766FB8B6342}">
      <dsp:nvSpPr>
        <dsp:cNvPr id="0" name=""/>
        <dsp:cNvSpPr/>
      </dsp:nvSpPr>
      <dsp:spPr>
        <a:xfrm>
          <a:off x="0" y="2784795"/>
          <a:ext cx="4043297" cy="1593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375" tIns="17780" rIns="99568" bIns="17780" numCol="1" spcCol="1270" anchor="t" anchorCtr="0">
          <a:noAutofit/>
        </a:bodyPr>
        <a:lstStyle/>
        <a:p>
          <a:pPr marL="57150" lvl="1" indent="-57150" algn="l" defTabSz="488950">
            <a:lnSpc>
              <a:spcPct val="90000"/>
            </a:lnSpc>
            <a:spcBef>
              <a:spcPct val="0"/>
            </a:spcBef>
            <a:spcAft>
              <a:spcPct val="20000"/>
            </a:spcAft>
            <a:buChar char="•"/>
          </a:pPr>
          <a:r>
            <a:rPr lang="en-US" sz="1100" kern="1200"/>
            <a:t>Economic risks: Leaving the EU may lead to economic uncertainty, disruption, and decreased trade, as the UK loses access to the single market and faces potential trade barriers.</a:t>
          </a:r>
        </a:p>
        <a:p>
          <a:pPr marL="57150" lvl="1" indent="-57150" algn="l" defTabSz="488950">
            <a:lnSpc>
              <a:spcPct val="90000"/>
            </a:lnSpc>
            <a:spcBef>
              <a:spcPct val="0"/>
            </a:spcBef>
            <a:spcAft>
              <a:spcPct val="20000"/>
            </a:spcAft>
            <a:buChar char="•"/>
          </a:pPr>
          <a:r>
            <a:rPr lang="en-US" sz="1100" kern="1200"/>
            <a:t>Impact on citizens: Brexit could negatively affect UK citizens living or working in other EU countries, impacting their rights and opportunities.</a:t>
          </a:r>
        </a:p>
        <a:p>
          <a:pPr marL="57150" lvl="1" indent="-57150" algn="l" defTabSz="488950">
            <a:lnSpc>
              <a:spcPct val="90000"/>
            </a:lnSpc>
            <a:spcBef>
              <a:spcPct val="0"/>
            </a:spcBef>
            <a:spcAft>
              <a:spcPct val="20000"/>
            </a:spcAft>
            <a:buChar char="•"/>
          </a:pPr>
          <a:r>
            <a:rPr lang="en-US" sz="1100" kern="1200"/>
            <a:t>International influence: Leaving the EU might diminish the UK's influence and leverage in international affairs, as it loses the collective bargaining power of the EU.</a:t>
          </a:r>
        </a:p>
      </dsp:txBody>
      <dsp:txXfrm>
        <a:off x="0" y="2784795"/>
        <a:ext cx="4043297" cy="15939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A684C6-7483-435E-9607-1EF0ADD8217B}">
      <dsp:nvSpPr>
        <dsp:cNvPr id="0" name=""/>
        <dsp:cNvSpPr/>
      </dsp:nvSpPr>
      <dsp:spPr>
        <a:xfrm>
          <a:off x="1301" y="214419"/>
          <a:ext cx="1300329" cy="243651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fr-FR" sz="1100" kern="1200" dirty="0"/>
            <a:t>Quelques exemples:</a:t>
          </a:r>
          <a:endParaRPr lang="en-US" sz="1100" kern="1200" dirty="0"/>
        </a:p>
      </dsp:txBody>
      <dsp:txXfrm>
        <a:off x="1301" y="214419"/>
        <a:ext cx="1300329" cy="2436512"/>
      </dsp:txXfrm>
    </dsp:sp>
    <dsp:sp modelId="{1B914856-DB05-4B78-B509-B4AF23616510}">
      <dsp:nvSpPr>
        <dsp:cNvPr id="0" name=""/>
        <dsp:cNvSpPr/>
      </dsp:nvSpPr>
      <dsp:spPr>
        <a:xfrm>
          <a:off x="1321664" y="1311175"/>
          <a:ext cx="195049" cy="243000"/>
        </a:xfrm>
        <a:prstGeom prst="rightArrow">
          <a:avLst>
            <a:gd name="adj1" fmla="val 50000"/>
            <a:gd name="adj2"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10F725-516A-444D-AA04-A65010850B3D}">
      <dsp:nvSpPr>
        <dsp:cNvPr id="0" name=""/>
        <dsp:cNvSpPr/>
      </dsp:nvSpPr>
      <dsp:spPr>
        <a:xfrm>
          <a:off x="1536746" y="214419"/>
          <a:ext cx="1300329" cy="243651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US" sz="1100" kern="1200"/>
            <a:t>Monarch Supporter: Argue for the preservation of the British monarch as the head of the Commonwealth, highlighting the historical and cultural significance of the monarchy.</a:t>
          </a:r>
        </a:p>
      </dsp:txBody>
      <dsp:txXfrm>
        <a:off x="1536746" y="214419"/>
        <a:ext cx="1300329" cy="2436512"/>
      </dsp:txXfrm>
    </dsp:sp>
    <dsp:sp modelId="{CA37E2F2-0E33-4B81-A7A2-754B3AEAF4EA}">
      <dsp:nvSpPr>
        <dsp:cNvPr id="0" name=""/>
        <dsp:cNvSpPr/>
      </dsp:nvSpPr>
      <dsp:spPr>
        <a:xfrm>
          <a:off x="2857108" y="1311175"/>
          <a:ext cx="195049" cy="243000"/>
        </a:xfrm>
        <a:prstGeom prst="rightArrow">
          <a:avLst>
            <a:gd name="adj1" fmla="val 50000"/>
            <a:gd name="adj2"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0D64528-2A99-4986-BC40-59504CDECB77}">
      <dsp:nvSpPr>
        <dsp:cNvPr id="0" name=""/>
        <dsp:cNvSpPr/>
      </dsp:nvSpPr>
      <dsp:spPr>
        <a:xfrm>
          <a:off x="3072190" y="214419"/>
          <a:ext cx="1300329" cy="243651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US" sz="1100" kern="1200"/>
            <a:t>Monarch Opponent: Argue against the continuation of the British monarch as the head of the Commonwealth, emphasizing the need for a more democratic and representative leadership.</a:t>
          </a:r>
        </a:p>
      </dsp:txBody>
      <dsp:txXfrm>
        <a:off x="3072190" y="214419"/>
        <a:ext cx="1300329" cy="2436512"/>
      </dsp:txXfrm>
    </dsp:sp>
    <dsp:sp modelId="{49C2D85E-64FC-4CB5-8B77-0856D9CDFF6C}">
      <dsp:nvSpPr>
        <dsp:cNvPr id="0" name=""/>
        <dsp:cNvSpPr/>
      </dsp:nvSpPr>
      <dsp:spPr>
        <a:xfrm>
          <a:off x="4392553" y="1311175"/>
          <a:ext cx="195049" cy="243000"/>
        </a:xfrm>
        <a:prstGeom prst="rightArrow">
          <a:avLst>
            <a:gd name="adj1" fmla="val 50000"/>
            <a:gd name="adj2"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C98C8C-4B84-4DEC-B195-9F3A5F2C801C}">
      <dsp:nvSpPr>
        <dsp:cNvPr id="0" name=""/>
        <dsp:cNvSpPr/>
      </dsp:nvSpPr>
      <dsp:spPr>
        <a:xfrm>
          <a:off x="4607635" y="214419"/>
          <a:ext cx="1300329" cy="243651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US" sz="1100" kern="1200"/>
            <a:t>Tradition Advocate: Support the British monarchy's role in preserving tradition and stability within the Commonwealth, highlighting its symbolic value.</a:t>
          </a:r>
        </a:p>
      </dsp:txBody>
      <dsp:txXfrm>
        <a:off x="4607635" y="214419"/>
        <a:ext cx="1300329" cy="2436512"/>
      </dsp:txXfrm>
    </dsp:sp>
    <dsp:sp modelId="{3E11F5C0-639F-4B6D-9EE9-13EF03BCE4B8}">
      <dsp:nvSpPr>
        <dsp:cNvPr id="0" name=""/>
        <dsp:cNvSpPr/>
      </dsp:nvSpPr>
      <dsp:spPr>
        <a:xfrm>
          <a:off x="5927997" y="1311175"/>
          <a:ext cx="195049" cy="243000"/>
        </a:xfrm>
        <a:prstGeom prst="rightArrow">
          <a:avLst>
            <a:gd name="adj1" fmla="val 50000"/>
            <a:gd name="adj2"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FA254A-7BC5-4FF5-BD8A-867A6325A702}">
      <dsp:nvSpPr>
        <dsp:cNvPr id="0" name=""/>
        <dsp:cNvSpPr/>
      </dsp:nvSpPr>
      <dsp:spPr>
        <a:xfrm>
          <a:off x="6143079" y="214419"/>
          <a:ext cx="1300329" cy="243651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US" sz="1100" kern="1200"/>
            <a:t>Democratic Advocate: Argue for a more democratic system, suggesting that the head of the Commonwealth should be elected by member nations or their representatives.</a:t>
          </a:r>
        </a:p>
      </dsp:txBody>
      <dsp:txXfrm>
        <a:off x="6143079" y="214419"/>
        <a:ext cx="1300329" cy="2436512"/>
      </dsp:txXfrm>
    </dsp:sp>
    <dsp:sp modelId="{703CC9C5-E75F-437A-87AE-A453DD715FFA}">
      <dsp:nvSpPr>
        <dsp:cNvPr id="0" name=""/>
        <dsp:cNvSpPr/>
      </dsp:nvSpPr>
      <dsp:spPr>
        <a:xfrm>
          <a:off x="7463441" y="1311175"/>
          <a:ext cx="195049" cy="243000"/>
        </a:xfrm>
        <a:prstGeom prst="rightArrow">
          <a:avLst>
            <a:gd name="adj1" fmla="val 50000"/>
            <a:gd name="adj2"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0B84CB-B234-475D-BA02-20AFD45DD3B9}">
      <dsp:nvSpPr>
        <dsp:cNvPr id="0" name=""/>
        <dsp:cNvSpPr/>
      </dsp:nvSpPr>
      <dsp:spPr>
        <a:xfrm>
          <a:off x="7678523" y="214419"/>
          <a:ext cx="1300329" cy="243651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US" sz="1100" kern="1200"/>
            <a:t>Historical Perspective: Explain how the British monarchy has played a significant role in the formation and development of the Commonwealth, making a case for its continued involvement.</a:t>
          </a:r>
        </a:p>
      </dsp:txBody>
      <dsp:txXfrm>
        <a:off x="7678523" y="214419"/>
        <a:ext cx="1300329" cy="2436512"/>
      </dsp:txXfrm>
    </dsp:sp>
    <dsp:sp modelId="{6F903594-81E2-41AC-AFD4-8C89B8B220F0}">
      <dsp:nvSpPr>
        <dsp:cNvPr id="0" name=""/>
        <dsp:cNvSpPr/>
      </dsp:nvSpPr>
      <dsp:spPr>
        <a:xfrm>
          <a:off x="8998886" y="1311175"/>
          <a:ext cx="195049" cy="243000"/>
        </a:xfrm>
        <a:prstGeom prst="rightArrow">
          <a:avLst>
            <a:gd name="adj1" fmla="val 50000"/>
            <a:gd name="adj2"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FF5B3D-56D2-407D-B09F-F422B76CE202}">
      <dsp:nvSpPr>
        <dsp:cNvPr id="0" name=""/>
        <dsp:cNvSpPr/>
      </dsp:nvSpPr>
      <dsp:spPr>
        <a:xfrm>
          <a:off x="9213968" y="214419"/>
          <a:ext cx="1300329" cy="243651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US" sz="1100" kern="1200"/>
            <a:t>Anti-Colonialism: Oppose the British monarch as the head of the Commonwealth, arguing that it perpetuates the legacy of colonialism and undermines the independence of member nations.</a:t>
          </a:r>
        </a:p>
      </dsp:txBody>
      <dsp:txXfrm>
        <a:off x="9213968" y="214419"/>
        <a:ext cx="1300329" cy="243651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EF7755-0627-41DA-B808-4E83CBC30C73}">
      <dsp:nvSpPr>
        <dsp:cNvPr id="0" name=""/>
        <dsp:cNvSpPr/>
      </dsp:nvSpPr>
      <dsp:spPr>
        <a:xfrm>
          <a:off x="0" y="816159"/>
          <a:ext cx="6245265" cy="749933"/>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a:t>Diviser la classe en 2 groupes</a:t>
          </a:r>
          <a:endParaRPr lang="en-US" sz="1800" kern="1200"/>
        </a:p>
      </dsp:txBody>
      <dsp:txXfrm>
        <a:off x="36609" y="852768"/>
        <a:ext cx="6172047" cy="676715"/>
      </dsp:txXfrm>
    </dsp:sp>
    <dsp:sp modelId="{AA264DC7-9CDB-4D08-8DCB-0AC5007BA05F}">
      <dsp:nvSpPr>
        <dsp:cNvPr id="0" name=""/>
        <dsp:cNvSpPr/>
      </dsp:nvSpPr>
      <dsp:spPr>
        <a:xfrm>
          <a:off x="0" y="1617933"/>
          <a:ext cx="6245265" cy="749933"/>
        </a:xfrm>
        <a:prstGeom prst="roundRect">
          <a:avLst/>
        </a:prstGeom>
        <a:solidFill>
          <a:schemeClr val="accent2">
            <a:hueOff val="1540825"/>
            <a:satOff val="0"/>
            <a:lumOff val="46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Assigner à chaque groupe un point de vue sur un sujet donné (rôle). </a:t>
          </a:r>
          <a:endParaRPr lang="en-US" sz="1800" kern="1200" dirty="0"/>
        </a:p>
      </dsp:txBody>
      <dsp:txXfrm>
        <a:off x="36609" y="1654542"/>
        <a:ext cx="6172047" cy="676715"/>
      </dsp:txXfrm>
    </dsp:sp>
    <dsp:sp modelId="{9604431C-5581-4FBA-A04D-6764214318B0}">
      <dsp:nvSpPr>
        <dsp:cNvPr id="0" name=""/>
        <dsp:cNvSpPr/>
      </dsp:nvSpPr>
      <dsp:spPr>
        <a:xfrm>
          <a:off x="0" y="2419706"/>
          <a:ext cx="6245265" cy="749933"/>
        </a:xfrm>
        <a:prstGeom prst="roundRect">
          <a:avLst/>
        </a:prstGeom>
        <a:solidFill>
          <a:schemeClr val="accent2">
            <a:hueOff val="3081649"/>
            <a:satOff val="0"/>
            <a:lumOff val="9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a:t>Interaction avec ChatGPT : obtenir des arguments supplémentaires pour défendre leur position. </a:t>
          </a:r>
          <a:endParaRPr lang="en-US" sz="1800" kern="1200"/>
        </a:p>
      </dsp:txBody>
      <dsp:txXfrm>
        <a:off x="36609" y="2456315"/>
        <a:ext cx="6172047" cy="676715"/>
      </dsp:txXfrm>
    </dsp:sp>
    <dsp:sp modelId="{8ADD58B0-CB79-4AA8-93A4-FAF9EEDF4624}">
      <dsp:nvSpPr>
        <dsp:cNvPr id="0" name=""/>
        <dsp:cNvSpPr/>
      </dsp:nvSpPr>
      <dsp:spPr>
        <a:xfrm>
          <a:off x="0" y="3221480"/>
          <a:ext cx="6245265" cy="749933"/>
        </a:xfrm>
        <a:prstGeom prst="roundRect">
          <a:avLst/>
        </a:prstGeom>
        <a:solidFill>
          <a:schemeClr val="accent2">
            <a:hueOff val="4622474"/>
            <a:satOff val="0"/>
            <a:lumOff val="139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a:t>Débat entre les 2 groupes en utilisant les arguments générés par ChatGPT.</a:t>
          </a:r>
          <a:endParaRPr lang="en-US" sz="1800" kern="1200"/>
        </a:p>
      </dsp:txBody>
      <dsp:txXfrm>
        <a:off x="36609" y="3258089"/>
        <a:ext cx="6172047" cy="676715"/>
      </dsp:txXfrm>
    </dsp:sp>
    <dsp:sp modelId="{9CE24FE7-818E-413F-A6EF-8E82A4A6295E}">
      <dsp:nvSpPr>
        <dsp:cNvPr id="0" name=""/>
        <dsp:cNvSpPr/>
      </dsp:nvSpPr>
      <dsp:spPr>
        <a:xfrm>
          <a:off x="0" y="4023253"/>
          <a:ext cx="6245265" cy="749933"/>
        </a:xfrm>
        <a:prstGeom prst="roundRect">
          <a:avLst/>
        </a:prstGeom>
        <a:solidFill>
          <a:schemeClr val="accent2">
            <a:hueOff val="6163298"/>
            <a:satOff val="0"/>
            <a:lumOff val="1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a:t>Intérêt: richesse des arguments pour les étudiants les plus faibles, enrichissement du lexique, mise en voix des arguments. </a:t>
          </a:r>
          <a:endParaRPr lang="en-US" sz="1800" kern="1200"/>
        </a:p>
      </dsp:txBody>
      <dsp:txXfrm>
        <a:off x="36609" y="4059862"/>
        <a:ext cx="6172047" cy="67671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C180E2-D26E-4FBD-A630-93603076B7CE}">
      <dsp:nvSpPr>
        <dsp:cNvPr id="0" name=""/>
        <dsp:cNvSpPr/>
      </dsp:nvSpPr>
      <dsp:spPr>
        <a:xfrm>
          <a:off x="0" y="709959"/>
          <a:ext cx="5181600" cy="130285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832C4E1-C9B9-403F-B1A3-93DC80B856A4}">
      <dsp:nvSpPr>
        <dsp:cNvPr id="0" name=""/>
        <dsp:cNvSpPr/>
      </dsp:nvSpPr>
      <dsp:spPr>
        <a:xfrm>
          <a:off x="394113" y="1003101"/>
          <a:ext cx="716569" cy="71656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D1A31FE-D72F-4F45-9687-CE6F140DA958}">
      <dsp:nvSpPr>
        <dsp:cNvPr id="0" name=""/>
        <dsp:cNvSpPr/>
      </dsp:nvSpPr>
      <dsp:spPr>
        <a:xfrm>
          <a:off x="1504795" y="709959"/>
          <a:ext cx="2331720" cy="1302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885" tIns="137885" rIns="137885" bIns="137885" numCol="1" spcCol="1270" anchor="ctr" anchorCtr="0">
          <a:noAutofit/>
        </a:bodyPr>
        <a:lstStyle/>
        <a:p>
          <a:pPr marL="0" lvl="0" indent="0" algn="l" defTabSz="711200">
            <a:lnSpc>
              <a:spcPct val="100000"/>
            </a:lnSpc>
            <a:spcBef>
              <a:spcPct val="0"/>
            </a:spcBef>
            <a:spcAft>
              <a:spcPct val="35000"/>
            </a:spcAft>
            <a:buNone/>
          </a:pPr>
          <a:r>
            <a:rPr lang="fr-FR" sz="1600" kern="1200"/>
            <a:t>Vidéos sur Youtube (définition, outils, comment les utiliser…)</a:t>
          </a:r>
          <a:endParaRPr lang="en-US" sz="1600" kern="1200"/>
        </a:p>
      </dsp:txBody>
      <dsp:txXfrm>
        <a:off x="1504795" y="709959"/>
        <a:ext cx="2331720" cy="1302853"/>
      </dsp:txXfrm>
    </dsp:sp>
    <dsp:sp modelId="{2BB5AB5B-03E5-42D4-91DB-13D2F5A4A3F2}">
      <dsp:nvSpPr>
        <dsp:cNvPr id="0" name=""/>
        <dsp:cNvSpPr/>
      </dsp:nvSpPr>
      <dsp:spPr>
        <a:xfrm>
          <a:off x="3836515" y="709959"/>
          <a:ext cx="1343613" cy="1302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885" tIns="137885" rIns="137885" bIns="137885" numCol="1" spcCol="1270" anchor="ctr" anchorCtr="0">
          <a:noAutofit/>
        </a:bodyPr>
        <a:lstStyle/>
        <a:p>
          <a:pPr marL="0" lvl="0" indent="0" algn="l" defTabSz="488950">
            <a:lnSpc>
              <a:spcPct val="100000"/>
            </a:lnSpc>
            <a:spcBef>
              <a:spcPct val="0"/>
            </a:spcBef>
            <a:spcAft>
              <a:spcPct val="35000"/>
            </a:spcAft>
            <a:buNone/>
          </a:pPr>
          <a:r>
            <a:rPr lang="en-US" sz="1100" kern="1200" dirty="0"/>
            <a:t>Introduction to AIs</a:t>
          </a:r>
        </a:p>
        <a:p>
          <a:pPr marL="0" lvl="0" indent="0" algn="l" defTabSz="488950">
            <a:lnSpc>
              <a:spcPct val="100000"/>
            </a:lnSpc>
            <a:spcBef>
              <a:spcPct val="0"/>
            </a:spcBef>
            <a:spcAft>
              <a:spcPct val="35000"/>
            </a:spcAft>
            <a:buNone/>
          </a:pPr>
          <a:r>
            <a:rPr lang="en-US" sz="1100" kern="1200"/>
            <a:t>How does ChatGPT work?</a:t>
          </a:r>
        </a:p>
        <a:p>
          <a:pPr marL="0" lvl="0" indent="0" algn="l" defTabSz="488950">
            <a:lnSpc>
              <a:spcPct val="100000"/>
            </a:lnSpc>
            <a:spcBef>
              <a:spcPct val="0"/>
            </a:spcBef>
            <a:spcAft>
              <a:spcPct val="35000"/>
            </a:spcAft>
            <a:buNone/>
          </a:pPr>
          <a:r>
            <a:rPr lang="en-US" sz="1100" kern="1200" dirty="0"/>
            <a:t>How do image-generating AIs work?</a:t>
          </a:r>
          <a:r>
            <a:rPr lang="fr-FR" sz="1100" kern="1200" dirty="0"/>
            <a:t> </a:t>
          </a:r>
          <a:endParaRPr lang="en-US" sz="1100" kern="1200" dirty="0"/>
        </a:p>
      </dsp:txBody>
      <dsp:txXfrm>
        <a:off x="3836515" y="709959"/>
        <a:ext cx="1343613" cy="1302853"/>
      </dsp:txXfrm>
    </dsp:sp>
    <dsp:sp modelId="{74858D05-8D59-4315-89CB-B5AD58AB66C2}">
      <dsp:nvSpPr>
        <dsp:cNvPr id="0" name=""/>
        <dsp:cNvSpPr/>
      </dsp:nvSpPr>
      <dsp:spPr>
        <a:xfrm>
          <a:off x="0" y="2338525"/>
          <a:ext cx="5181600" cy="130285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4A2A5C-BC17-41A5-A19D-08C6E589C229}">
      <dsp:nvSpPr>
        <dsp:cNvPr id="0" name=""/>
        <dsp:cNvSpPr/>
      </dsp:nvSpPr>
      <dsp:spPr>
        <a:xfrm>
          <a:off x="394113" y="2631667"/>
          <a:ext cx="716569" cy="71656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2F2EBD-54F4-4F63-9F23-D45E26A6507B}">
      <dsp:nvSpPr>
        <dsp:cNvPr id="0" name=""/>
        <dsp:cNvSpPr/>
      </dsp:nvSpPr>
      <dsp:spPr>
        <a:xfrm>
          <a:off x="1504795" y="2338525"/>
          <a:ext cx="3675333" cy="1302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885" tIns="137885" rIns="137885" bIns="137885" numCol="1" spcCol="1270" anchor="ctr" anchorCtr="0">
          <a:noAutofit/>
        </a:bodyPr>
        <a:lstStyle/>
        <a:p>
          <a:pPr marL="0" lvl="0" indent="0" algn="l" defTabSz="711200">
            <a:lnSpc>
              <a:spcPct val="100000"/>
            </a:lnSpc>
            <a:spcBef>
              <a:spcPct val="0"/>
            </a:spcBef>
            <a:spcAft>
              <a:spcPct val="35000"/>
            </a:spcAft>
            <a:buNone/>
          </a:pPr>
          <a:r>
            <a:rPr lang="fr-FR" sz="1600" kern="1200"/>
            <a:t>Créer un jeu de rôle (cartes) avec l’IA</a:t>
          </a:r>
          <a:endParaRPr lang="en-US" sz="1600" kern="1200"/>
        </a:p>
      </dsp:txBody>
      <dsp:txXfrm>
        <a:off x="1504795" y="2338525"/>
        <a:ext cx="3675333" cy="130285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6/7/layout/BasicProcessNew">
  <dgm:title val="Basic Process New"/>
  <dgm:desc val=""/>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fact="0.15"/>
      <dgm:constr type="h" for="ch" forName="sibTrans" op="equ"/>
    </dgm:constrLst>
    <dgm:ruleLst>
      <dgm:rule type="h" for="ch" forName="sibTrans" val="6.75" fact="NaN" max="NaN"/>
      <dgm:rule type="w" for="ch" forName="sibTrans" val="8.75" fact="NaN" max="NaN"/>
    </dgm:ruleLst>
    <dgm:forEach name="nodesForEach" axis="ch" ptType="node">
      <dgm:layoutNode name="node">
        <dgm:varLst>
          <dgm:bulletEnabled val="1"/>
        </dgm:varLst>
        <dgm:alg type="tx"/>
        <dgm:shape xmlns:r="http://schemas.openxmlformats.org/officeDocument/2006/relationships" type="rect" r:blip="">
          <dgm:adjLst>
            <dgm:adj idx="1" val="0.1"/>
          </dgm:adjLst>
        </dgm:shape>
        <dgm:presOf axis="desOrSelf" ptType="node"/>
        <dgm:constrLst>
          <dgm:constr type="h" refType="w" fact="0.6"/>
          <dgm:constr type="lMarg" val="12"/>
          <dgm:constr type="rMarg" val="12"/>
          <dgm:constr type="tMarg" val="12"/>
          <dgm:constr type="bMarg" val="12"/>
        </dgm:constrLst>
        <dgm:ruleLst>
          <dgm:rule type="primFontSz" val="11" fact="NaN" max="NaN"/>
          <dgm:rule type="primFontSz" val="18" fact="NaN" max="NaN"/>
          <dgm:rule type="h" val="NaN" fact="1.5" max="NaN"/>
          <dgm:rule type="primFontSz" val="11" fact="NaN" max="NaN"/>
          <dgm:rule type="h" val="INF" fact="NaN" max="NaN"/>
        </dgm:ruleLst>
      </dgm:layoutNode>
      <dgm:forEach name="sibTransForEach" axis="followSib" ptType="sibTrans" cnt="1">
        <dgm:layoutNode name="sibTransSpacerBeforeConnector" styleLbl="node1">
          <dgm:alg type="sp"/>
          <dgm:shape xmlns:r="http://schemas.openxmlformats.org/officeDocument/2006/relationships" r:blip="">
            <dgm:adjLst/>
          </dgm:shape>
          <dgm:constrLst>
            <dgm:constr type="w" val="4.5"/>
          </dgm:constrLst>
          <dgm:presOf/>
          <dgm:ruleLst>
            <dgm:rule type="w" val="4.5" fact="NaN" max="NaN"/>
          </dgm:ruleLst>
        </dgm:layoutNode>
        <dgm:layoutNode name="sibTrans" styleLbl="node1">
          <dgm:alg type="sp"/>
          <dgm:shape xmlns:r="http://schemas.openxmlformats.org/officeDocument/2006/relationships" type="rightArrow" r:blip="">
            <dgm:adjLst>
              <dgm:adj idx="1" val="0.5"/>
            </dgm:adjLst>
          </dgm:shape>
          <dgm:presOf axis="self"/>
          <dgm:constrLst>
            <dgm:constr type="h" val="6.75"/>
          </dgm:constrLst>
          <dgm:ruleLst>
            <dgm:rule type="h" val="6.75" fact="NaN" max="NaN"/>
            <dgm:rule type="w" val="8.75" fact="NaN" max="NaN"/>
          </dgm:ruleLst>
        </dgm:layoutNode>
        <dgm:layoutNode name="sibTransSpacerAfterConnector">
          <dgm:alg type="sp"/>
          <dgm:shape xmlns:r="http://schemas.openxmlformats.org/officeDocument/2006/relationships" r:blip="">
            <dgm:adjLst/>
          </dgm:shape>
          <dgm:constrLst>
            <dgm:constr type="w" val="4.5"/>
          </dgm:constrLst>
          <dgm:presOf/>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66DA5-7751-4D3D-B753-58DF3B418763}"/>
              </a:ext>
            </a:extLst>
          </p:cNvPr>
          <p:cNvSpPr>
            <a:spLocks noGrp="1"/>
          </p:cNvSpPr>
          <p:nvPr>
            <p:ph type="dt" sz="half" idx="10"/>
          </p:nvPr>
        </p:nvSpPr>
        <p:spPr/>
        <p:txBody>
          <a:bodyPr/>
          <a:lstStyle/>
          <a:p>
            <a:fld id="{6A4B53A7-3209-46A6-9454-F38EAC8F11E7}" type="datetimeFigureOut">
              <a:rPr lang="en-US" smtClean="0"/>
              <a:t>6/25/2023</a:t>
            </a:fld>
            <a:endParaRPr lang="en-US"/>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5199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D429-654B-4F0E-94E9-6FEF8EC67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8D60B2-06F5-4567-BE1F-BBA5270537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6F6F2-8269-4B80-8EE3-81FEE0F9DFA6}"/>
              </a:ext>
            </a:extLst>
          </p:cNvPr>
          <p:cNvSpPr>
            <a:spLocks noGrp="1"/>
          </p:cNvSpPr>
          <p:nvPr>
            <p:ph type="dt" sz="half" idx="10"/>
          </p:nvPr>
        </p:nvSpPr>
        <p:spPr/>
        <p:txBody>
          <a:bodyPr/>
          <a:lstStyle/>
          <a:p>
            <a:fld id="{6A4B53A7-3209-46A6-9454-F38EAC8F11E7}" type="datetimeFigureOut">
              <a:rPr lang="en-US" smtClean="0"/>
              <a:t>6/25/2023</a:t>
            </a:fld>
            <a:endParaRPr lang="en-US"/>
          </a:p>
        </p:txBody>
      </p:sp>
      <p:sp>
        <p:nvSpPr>
          <p:cNvPr id="5" name="Footer Placeholder 4">
            <a:extLst>
              <a:ext uri="{FF2B5EF4-FFF2-40B4-BE49-F238E27FC236}">
                <a16:creationId xmlns:a16="http://schemas.microsoft.com/office/drawing/2014/main" id="{56BC86E4-3EDE-4EB4-B1A3-A1198AAD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1752B0-ACEC-49EF-8131-FCF35BC5CD35}"/>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7" name="Straight Connector 6">
            <a:extLst>
              <a:ext uri="{FF2B5EF4-FFF2-40B4-BE49-F238E27FC236}">
                <a16:creationId xmlns:a16="http://schemas.microsoft.com/office/drawing/2014/main" id="{1A0462E3-375D-4E76-8886-69E06985D069}"/>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1669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3B094-F480-477B-901C-7181F88C07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052089-A920-4E52-98DC-8A5DC7B0AC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074FE-F1B4-421F-A66E-FA351C8F99E9}"/>
              </a:ext>
            </a:extLst>
          </p:cNvPr>
          <p:cNvSpPr>
            <a:spLocks noGrp="1"/>
          </p:cNvSpPr>
          <p:nvPr>
            <p:ph type="dt" sz="half" idx="10"/>
          </p:nvPr>
        </p:nvSpPr>
        <p:spPr/>
        <p:txBody>
          <a:bodyPr/>
          <a:lstStyle/>
          <a:p>
            <a:fld id="{6A4B53A7-3209-46A6-9454-F38EAC8F11E7}" type="datetimeFigureOut">
              <a:rPr lang="en-US" smtClean="0"/>
              <a:t>6/25/2023</a:t>
            </a:fld>
            <a:endParaRPr lang="en-US"/>
          </a:p>
        </p:txBody>
      </p:sp>
      <p:sp>
        <p:nvSpPr>
          <p:cNvPr id="5" name="Footer Placeholder 4">
            <a:extLst>
              <a:ext uri="{FF2B5EF4-FFF2-40B4-BE49-F238E27FC236}">
                <a16:creationId xmlns:a16="http://schemas.microsoft.com/office/drawing/2014/main" id="{34D764BA-3AB2-45FD-ABCB-975B3FDDF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B3FEF-8252-49FD-82F2-3E5FABC65F9A}"/>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7" name="Straight Connector 6">
            <a:extLst>
              <a:ext uri="{FF2B5EF4-FFF2-40B4-BE49-F238E27FC236}">
                <a16:creationId xmlns:a16="http://schemas.microsoft.com/office/drawing/2014/main" id="{0AEB5C65-83BB-4EBD-AD22-EDA8489D0F5D}"/>
              </a:ext>
            </a:extLst>
          </p:cNvPr>
          <p:cNvCxnSpPr>
            <a:cxnSpLocks/>
          </p:cNvCxnSpPr>
          <p:nvPr/>
        </p:nvCxnSpPr>
        <p:spPr>
          <a:xfrm flipV="1">
            <a:off x="8313" y="261865"/>
            <a:ext cx="11353802" cy="1"/>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0469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p>
            <a:fld id="{6A4B53A7-3209-46A6-9454-F38EAC8F11E7}" type="datetimeFigureOut">
              <a:rPr lang="en-US" smtClean="0"/>
              <a:t>6/25/2023</a:t>
            </a:fld>
            <a:endParaRPr lang="en-US"/>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9496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C2D1-D3FE-4B37-8740-57444421FDBF}"/>
              </a:ext>
            </a:extLst>
          </p:cNvPr>
          <p:cNvSpPr>
            <a:spLocks noGrp="1"/>
          </p:cNvSpPr>
          <p:nvPr>
            <p:ph type="title"/>
          </p:nvPr>
        </p:nvSpPr>
        <p:spPr>
          <a:xfrm>
            <a:off x="831850" y="1709738"/>
            <a:ext cx="10515600" cy="2852737"/>
          </a:xfrm>
        </p:spPr>
        <p:txBody>
          <a:bodyPr anchor="b"/>
          <a:lstStyle>
            <a:lvl1pPr>
              <a:defRPr sz="6000" b="1" i="0" cap="all" baseline="0"/>
            </a:lvl1pPr>
          </a:lstStyle>
          <a:p>
            <a:r>
              <a:rPr lang="en-US"/>
              <a:t>Click to edit Master title style</a:t>
            </a:r>
          </a:p>
        </p:txBody>
      </p:sp>
      <p:sp>
        <p:nvSpPr>
          <p:cNvPr id="3" name="Text Placeholder 2">
            <a:extLst>
              <a:ext uri="{FF2B5EF4-FFF2-40B4-BE49-F238E27FC236}">
                <a16:creationId xmlns:a16="http://schemas.microsoft.com/office/drawing/2014/main" id="{BA5AF550-086C-426E-A374-85DB395701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A58988-AD39-4AE9-8E6A-0907F0BE2673}"/>
              </a:ext>
            </a:extLst>
          </p:cNvPr>
          <p:cNvSpPr>
            <a:spLocks noGrp="1"/>
          </p:cNvSpPr>
          <p:nvPr>
            <p:ph type="dt" sz="half" idx="10"/>
          </p:nvPr>
        </p:nvSpPr>
        <p:spPr/>
        <p:txBody>
          <a:bodyPr/>
          <a:lstStyle/>
          <a:p>
            <a:fld id="{6A4B53A7-3209-46A6-9454-F38EAC8F11E7}" type="datetimeFigureOut">
              <a:rPr lang="en-US" smtClean="0"/>
              <a:t>6/25/2023</a:t>
            </a:fld>
            <a:endParaRPr lang="en-US"/>
          </a:p>
        </p:txBody>
      </p:sp>
      <p:sp>
        <p:nvSpPr>
          <p:cNvPr id="5" name="Footer Placeholder 4">
            <a:extLst>
              <a:ext uri="{FF2B5EF4-FFF2-40B4-BE49-F238E27FC236}">
                <a16:creationId xmlns:a16="http://schemas.microsoft.com/office/drawing/2014/main" id="{1D366319-82EE-408E-819F-8F8E6DBA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1C8A6-777F-496D-8620-AE52BFC33FC4}"/>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9" name="Straight Connector 8">
            <a:extLst>
              <a:ext uri="{FF2B5EF4-FFF2-40B4-BE49-F238E27FC236}">
                <a16:creationId xmlns:a16="http://schemas.microsoft.com/office/drawing/2014/main" id="{C031F83B-57A8-4533-981C-D1FFAD2B6B6F}"/>
              </a:ext>
            </a:extLst>
          </p:cNvPr>
          <p:cNvCxnSpPr>
            <a:cxnSpLocks/>
          </p:cNvCxnSpPr>
          <p:nvPr/>
        </p:nvCxnSpPr>
        <p:spPr>
          <a:xfrm>
            <a:off x="715890" y="1701425"/>
            <a:ext cx="0" cy="5148262"/>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1151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D8FDCB-69DA-4A8F-8B91-5CFF77897C27}"/>
              </a:ext>
            </a:extLst>
          </p:cNvPr>
          <p:cNvSpPr>
            <a:spLocks noGrp="1"/>
          </p:cNvSpPr>
          <p:nvPr>
            <p:ph type="dt" sz="half" idx="10"/>
          </p:nvPr>
        </p:nvSpPr>
        <p:spPr/>
        <p:txBody>
          <a:bodyPr/>
          <a:lstStyle/>
          <a:p>
            <a:fld id="{6A4B53A7-3209-46A6-9454-F38EAC8F11E7}" type="datetimeFigureOut">
              <a:rPr lang="en-US" smtClean="0"/>
              <a:t>6/25/2023</a:t>
            </a:fld>
            <a:endParaRPr lang="en-US"/>
          </a:p>
        </p:txBody>
      </p:sp>
      <p:sp>
        <p:nvSpPr>
          <p:cNvPr id="6" name="Footer Placeholder 5">
            <a:extLst>
              <a:ext uri="{FF2B5EF4-FFF2-40B4-BE49-F238E27FC236}">
                <a16:creationId xmlns:a16="http://schemas.microsoft.com/office/drawing/2014/main" id="{91AC8C07-E0D3-4464-AE3C-25730D75C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2596A6-734E-4AE0-BFB8-3089137BF8E8}"/>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7594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6B3EF2-2C04-480F-A570-14E520DD00DE}"/>
              </a:ext>
            </a:extLst>
          </p:cNvPr>
          <p:cNvSpPr>
            <a:spLocks noGrp="1"/>
          </p:cNvSpPr>
          <p:nvPr>
            <p:ph type="dt" sz="half" idx="10"/>
          </p:nvPr>
        </p:nvSpPr>
        <p:spPr/>
        <p:txBody>
          <a:bodyPr/>
          <a:lstStyle/>
          <a:p>
            <a:fld id="{6A4B53A7-3209-46A6-9454-F38EAC8F11E7}" type="datetimeFigureOut">
              <a:rPr lang="en-US" smtClean="0"/>
              <a:t>6/25/2023</a:t>
            </a:fld>
            <a:endParaRPr lang="en-US"/>
          </a:p>
        </p:txBody>
      </p:sp>
      <p:sp>
        <p:nvSpPr>
          <p:cNvPr id="8" name="Footer Placeholder 7">
            <a:extLst>
              <a:ext uri="{FF2B5EF4-FFF2-40B4-BE49-F238E27FC236}">
                <a16:creationId xmlns:a16="http://schemas.microsoft.com/office/drawing/2014/main" id="{1CF5783E-3073-4F4D-8B9C-C5B18DDA5A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A75FE3-6719-4790-AA00-251BC2A6E5AF}"/>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9999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fld id="{6A4B53A7-3209-46A6-9454-F38EAC8F11E7}" type="datetimeFigureOut">
              <a:rPr lang="en-US" smtClean="0"/>
              <a:t>6/25/2023</a:t>
            </a:fld>
            <a:endParaRPr lang="en-US"/>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3375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fld id="{6A4B53A7-3209-46A6-9454-F38EAC8F11E7}" type="datetimeFigureOut">
              <a:rPr lang="en-US" smtClean="0"/>
              <a:t>6/25/2023</a:t>
            </a:fld>
            <a:endParaRPr lang="en-US"/>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4339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fld id="{6A4B53A7-3209-46A6-9454-F38EAC8F11E7}" type="datetimeFigureOut">
              <a:rPr lang="en-US" smtClean="0"/>
              <a:t>6/25/2023</a:t>
            </a:fld>
            <a:endParaRPr lang="en-US"/>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7877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fld id="{6A4B53A7-3209-46A6-9454-F38EAC8F11E7}" type="datetimeFigureOut">
              <a:rPr lang="en-US" smtClean="0"/>
              <a:t>6/25/2023</a:t>
            </a:fld>
            <a:endParaRPr lang="en-US"/>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8239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6/25/2023</a:t>
            </a:fld>
            <a:endParaRPr lang="en-US" dirty="0"/>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‹N°›</a:t>
            </a:fld>
            <a:endParaRPr lang="en-US"/>
          </a:p>
        </p:txBody>
      </p:sp>
    </p:spTree>
    <p:extLst>
      <p:ext uri="{BB962C8B-B14F-4D97-AF65-F5344CB8AC3E}">
        <p14:creationId xmlns:p14="http://schemas.microsoft.com/office/powerpoint/2010/main" val="252914948"/>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05" r:id="rId6"/>
    <p:sldLayoutId id="2147483701" r:id="rId7"/>
    <p:sldLayoutId id="2147483702" r:id="rId8"/>
    <p:sldLayoutId id="2147483703" r:id="rId9"/>
    <p:sldLayoutId id="2147483704" r:id="rId10"/>
    <p:sldLayoutId id="2147483706" r:id="rId11"/>
  </p:sldLayoutIdLst>
  <p:txStyles>
    <p:titleStyle>
      <a:lvl1pPr algn="l" defTabSz="914400" rtl="0" eaLnBrk="1" latinLnBrk="0" hangingPunct="1">
        <a:lnSpc>
          <a:spcPct val="9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14.png"/><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C17278C5-34E8-4293-BE47-73B18483AF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a:extLst>
              <a:ext uri="{FF2B5EF4-FFF2-40B4-BE49-F238E27FC236}">
                <a16:creationId xmlns:a16="http://schemas.microsoft.com/office/drawing/2014/main" id="{9A3F5928-D955-456A-97B5-AA390B8CE9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Univers"/>
              <a:ea typeface="+mn-ea"/>
              <a:cs typeface="+mn-cs"/>
            </a:endParaRPr>
          </a:p>
        </p:txBody>
      </p:sp>
      <p:pic>
        <p:nvPicPr>
          <p:cNvPr id="4" name="Picture 3">
            <a:extLst>
              <a:ext uri="{FF2B5EF4-FFF2-40B4-BE49-F238E27FC236}">
                <a16:creationId xmlns:a16="http://schemas.microsoft.com/office/drawing/2014/main" id="{A73EE887-FA11-23D7-C830-BF0765A09236}"/>
              </a:ext>
            </a:extLst>
          </p:cNvPr>
          <p:cNvPicPr>
            <a:picLocks noChangeAspect="1"/>
          </p:cNvPicPr>
          <p:nvPr/>
        </p:nvPicPr>
        <p:blipFill rotWithShape="1">
          <a:blip r:embed="rId2">
            <a:duotone>
              <a:schemeClr val="accent1">
                <a:shade val="45000"/>
                <a:satMod val="135000"/>
              </a:schemeClr>
              <a:prstClr val="white"/>
            </a:duotone>
            <a:alphaModFix amt="35000"/>
          </a:blip>
          <a:srcRect t="1747"/>
          <a:stretch/>
        </p:blipFill>
        <p:spPr>
          <a:xfrm>
            <a:off x="20" y="-8877"/>
            <a:ext cx="12191980" cy="6858000"/>
          </a:xfrm>
          <a:prstGeom prst="rect">
            <a:avLst/>
          </a:prstGeom>
        </p:spPr>
      </p:pic>
      <p:sp>
        <p:nvSpPr>
          <p:cNvPr id="2" name="Titre 1">
            <a:extLst>
              <a:ext uri="{FF2B5EF4-FFF2-40B4-BE49-F238E27FC236}">
                <a16:creationId xmlns:a16="http://schemas.microsoft.com/office/drawing/2014/main" id="{45F8DB41-6D45-9DB4-CC07-78B9E492249A}"/>
              </a:ext>
            </a:extLst>
          </p:cNvPr>
          <p:cNvSpPr>
            <a:spLocks noGrp="1"/>
          </p:cNvSpPr>
          <p:nvPr>
            <p:ph type="ctrTitle"/>
          </p:nvPr>
        </p:nvSpPr>
        <p:spPr>
          <a:xfrm>
            <a:off x="1256275" y="2271449"/>
            <a:ext cx="9679449" cy="2847058"/>
          </a:xfrm>
        </p:spPr>
        <p:txBody>
          <a:bodyPr anchor="b">
            <a:normAutofit/>
          </a:bodyPr>
          <a:lstStyle/>
          <a:p>
            <a:r>
              <a:rPr lang="fr-FR" sz="7200">
                <a:solidFill>
                  <a:srgbClr val="FFFFFF"/>
                </a:solidFill>
              </a:rPr>
              <a:t>ChatGPT en classe d’anglais</a:t>
            </a:r>
          </a:p>
        </p:txBody>
      </p:sp>
      <p:sp>
        <p:nvSpPr>
          <p:cNvPr id="3" name="Sous-titre 2">
            <a:extLst>
              <a:ext uri="{FF2B5EF4-FFF2-40B4-BE49-F238E27FC236}">
                <a16:creationId xmlns:a16="http://schemas.microsoft.com/office/drawing/2014/main" id="{1EA99661-530D-F861-941B-4E111E817C9A}"/>
              </a:ext>
            </a:extLst>
          </p:cNvPr>
          <p:cNvSpPr>
            <a:spLocks noGrp="1"/>
          </p:cNvSpPr>
          <p:nvPr>
            <p:ph type="subTitle" idx="1"/>
          </p:nvPr>
        </p:nvSpPr>
        <p:spPr>
          <a:xfrm>
            <a:off x="1256275" y="5098254"/>
            <a:ext cx="9679449" cy="750259"/>
          </a:xfrm>
        </p:spPr>
        <p:txBody>
          <a:bodyPr anchor="ctr">
            <a:normAutofit/>
          </a:bodyPr>
          <a:lstStyle/>
          <a:p>
            <a:r>
              <a:rPr lang="fr-FR" sz="1900">
                <a:solidFill>
                  <a:srgbClr val="FFFFFF"/>
                </a:solidFill>
              </a:rPr>
              <a:t>Retour d’expérience et idées pour aller plus loin</a:t>
            </a:r>
          </a:p>
          <a:p>
            <a:r>
              <a:rPr lang="fr-FR" sz="1900">
                <a:solidFill>
                  <a:srgbClr val="FFFFFF"/>
                </a:solidFill>
              </a:rPr>
              <a:t>Séverine Grosselin</a:t>
            </a:r>
          </a:p>
        </p:txBody>
      </p:sp>
      <p:cxnSp>
        <p:nvCxnSpPr>
          <p:cNvPr id="28" name="Straight Connector 27">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8453437" cy="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30"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954" y="2875093"/>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
        <p:nvSpPr>
          <p:cNvPr id="32"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3734" y="310438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
        <p:nvSpPr>
          <p:cNvPr id="34"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414" y="3619532"/>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Tree>
    <p:extLst>
      <p:ext uri="{BB962C8B-B14F-4D97-AF65-F5344CB8AC3E}">
        <p14:creationId xmlns:p14="http://schemas.microsoft.com/office/powerpoint/2010/main" val="18943944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69E647-5933-0069-70C6-C4B43A08E1DF}"/>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8319BDB6-A6CC-6501-8AEE-D90EFC7C2E8D}"/>
              </a:ext>
            </a:extLst>
          </p:cNvPr>
          <p:cNvSpPr>
            <a:spLocks noGrp="1"/>
          </p:cNvSpPr>
          <p:nvPr>
            <p:ph idx="1"/>
          </p:nvPr>
        </p:nvSpPr>
        <p:spPr/>
        <p:txBody>
          <a:bodyPr/>
          <a:lstStyle/>
          <a:p>
            <a:r>
              <a:rPr lang="fr-FR" dirty="0"/>
              <a:t>Prompts pour l’écriture créative (pour ceux qui manque d’imagination…)</a:t>
            </a:r>
          </a:p>
          <a:p>
            <a:pPr marL="342900" lvl="0" indent="-342900">
              <a:tabLst>
                <a:tab pos="457200" algn="l"/>
              </a:tabLst>
            </a:pPr>
            <a:r>
              <a:rPr lang="en-US" sz="1800" dirty="0">
                <a:effectLst/>
                <a:latin typeface="Times New Roman" panose="02020603050405020304" pitchFamily="18" charset="0"/>
                <a:ea typeface="Times New Roman" panose="02020603050405020304" pitchFamily="18" charset="0"/>
              </a:rPr>
              <a:t>Prompt: In a world where dreams can be recorded and shared, a young girl discovers a hidden ability to manipulate her dreams. Explore how this power affects her life and the consequences of her actions.</a:t>
            </a:r>
            <a:endParaRPr lang="fr-FR" sz="1800" dirty="0">
              <a:effectLst/>
              <a:latin typeface="Times New Roman" panose="02020603050405020304" pitchFamily="18" charset="0"/>
              <a:ea typeface="Times New Roman" panose="02020603050405020304" pitchFamily="18" charset="0"/>
            </a:endParaRPr>
          </a:p>
          <a:p>
            <a:pPr marL="342900" lvl="0" indent="-342900">
              <a:tabLst>
                <a:tab pos="457200" algn="l"/>
              </a:tabLst>
            </a:pPr>
            <a:r>
              <a:rPr lang="en-US" sz="1800" dirty="0">
                <a:effectLst/>
                <a:latin typeface="Times New Roman" panose="02020603050405020304" pitchFamily="18" charset="0"/>
                <a:ea typeface="Times New Roman" panose="02020603050405020304" pitchFamily="18" charset="0"/>
              </a:rPr>
              <a:t>Prompt: In a society where emotions are forbidden, a young artist discovers a way to paint feelings onto canvas. Explore the rebellion and self-discovery that ensues as she tries to share her artwork with the world.</a:t>
            </a:r>
            <a:endParaRPr lang="fr-FR" sz="1800" dirty="0">
              <a:effectLst/>
              <a:latin typeface="Times New Roman" panose="02020603050405020304" pitchFamily="18" charset="0"/>
              <a:ea typeface="Times New Roman" panose="02020603050405020304" pitchFamily="18" charset="0"/>
            </a:endParaRPr>
          </a:p>
          <a:p>
            <a:pPr marL="342900" lvl="0" indent="-342900">
              <a:tabLst>
                <a:tab pos="457200" algn="l"/>
              </a:tabLst>
            </a:pPr>
            <a:r>
              <a:rPr lang="en-US" sz="1800" dirty="0">
                <a:effectLst/>
                <a:latin typeface="Times New Roman" panose="02020603050405020304" pitchFamily="18" charset="0"/>
                <a:ea typeface="Times New Roman" panose="02020603050405020304" pitchFamily="18" charset="0"/>
              </a:rPr>
              <a:t>Prompt: In a future where technology controls every aspect of life, a group of rebels embarks on a mission to restore humanity's freedom. Explore their struggle against the oppressive regime and the sacrifices they make along the way.</a:t>
            </a:r>
            <a:endParaRPr lang="fr-FR" sz="1800" dirty="0">
              <a:effectLst/>
              <a:latin typeface="Times New Roman" panose="02020603050405020304" pitchFamily="18" charset="0"/>
              <a:ea typeface="Times New Roman" panose="02020603050405020304" pitchFamily="18" charset="0"/>
            </a:endParaRPr>
          </a:p>
          <a:p>
            <a:pPr marL="342900" lvl="0" indent="-342900">
              <a:tabLst>
                <a:tab pos="457200" algn="l"/>
              </a:tabLst>
            </a:pPr>
            <a:r>
              <a:rPr lang="en-US" sz="1800" dirty="0">
                <a:effectLst/>
                <a:latin typeface="Times New Roman" panose="02020603050405020304" pitchFamily="18" charset="0"/>
                <a:ea typeface="Times New Roman" panose="02020603050405020304" pitchFamily="18" charset="0"/>
              </a:rPr>
              <a:t>Prompt: On a remote island, a group of strangers with unique abilities are brought together to participate in a series of challenges. Explore the dynamics between the characters and the secrets each of them holds as they compete for a mysterious prize.</a:t>
            </a:r>
            <a:endParaRPr lang="fr-FR" sz="180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3160961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781143-F316-727A-9B30-01851DD29EDD}"/>
              </a:ext>
            </a:extLst>
          </p:cNvPr>
          <p:cNvSpPr>
            <a:spLocks noGrp="1"/>
          </p:cNvSpPr>
          <p:nvPr>
            <p:ph type="title"/>
          </p:nvPr>
        </p:nvSpPr>
        <p:spPr/>
        <p:txBody>
          <a:bodyPr/>
          <a:lstStyle/>
          <a:p>
            <a:r>
              <a:rPr lang="fr-FR" dirty="0"/>
              <a:t>Les idées de </a:t>
            </a:r>
            <a:r>
              <a:rPr lang="fr-FR" dirty="0" err="1"/>
              <a:t>ChatGPT</a:t>
            </a:r>
            <a:endParaRPr lang="fr-FR" dirty="0"/>
          </a:p>
        </p:txBody>
      </p:sp>
      <p:pic>
        <p:nvPicPr>
          <p:cNvPr id="5" name="Espace réservé du contenu 4">
            <a:extLst>
              <a:ext uri="{FF2B5EF4-FFF2-40B4-BE49-F238E27FC236}">
                <a16:creationId xmlns:a16="http://schemas.microsoft.com/office/drawing/2014/main" id="{C29DB9FA-A82B-B84D-8248-58CA237B028D}"/>
              </a:ext>
            </a:extLst>
          </p:cNvPr>
          <p:cNvPicPr>
            <a:picLocks noGrp="1" noChangeAspect="1"/>
          </p:cNvPicPr>
          <p:nvPr>
            <p:ph idx="1"/>
          </p:nvPr>
        </p:nvPicPr>
        <p:blipFill>
          <a:blip r:embed="rId2"/>
          <a:stretch>
            <a:fillRect/>
          </a:stretch>
        </p:blipFill>
        <p:spPr>
          <a:xfrm>
            <a:off x="2144985" y="1825625"/>
            <a:ext cx="7902029" cy="4351338"/>
          </a:xfrm>
        </p:spPr>
      </p:pic>
    </p:spTree>
    <p:extLst>
      <p:ext uri="{BB962C8B-B14F-4D97-AF65-F5344CB8AC3E}">
        <p14:creationId xmlns:p14="http://schemas.microsoft.com/office/powerpoint/2010/main" val="3645285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A7556B-227F-C3FC-9A79-530FFF2369C5}"/>
              </a:ext>
            </a:extLst>
          </p:cNvPr>
          <p:cNvSpPr>
            <a:spLocks noGrp="1"/>
          </p:cNvSpPr>
          <p:nvPr>
            <p:ph type="title"/>
          </p:nvPr>
        </p:nvSpPr>
        <p:spPr/>
        <p:txBody>
          <a:bodyPr/>
          <a:lstStyle/>
          <a:p>
            <a:endParaRPr lang="fr-FR"/>
          </a:p>
        </p:txBody>
      </p:sp>
      <p:pic>
        <p:nvPicPr>
          <p:cNvPr id="5" name="Espace réservé du contenu 4">
            <a:extLst>
              <a:ext uri="{FF2B5EF4-FFF2-40B4-BE49-F238E27FC236}">
                <a16:creationId xmlns:a16="http://schemas.microsoft.com/office/drawing/2014/main" id="{B8EEB815-1A52-A530-03E3-DF1DDFF652BA}"/>
              </a:ext>
            </a:extLst>
          </p:cNvPr>
          <p:cNvPicPr>
            <a:picLocks noGrp="1" noChangeAspect="1"/>
          </p:cNvPicPr>
          <p:nvPr>
            <p:ph idx="1"/>
          </p:nvPr>
        </p:nvPicPr>
        <p:blipFill>
          <a:blip r:embed="rId2"/>
          <a:stretch>
            <a:fillRect/>
          </a:stretch>
        </p:blipFill>
        <p:spPr>
          <a:xfrm>
            <a:off x="2122218" y="1825625"/>
            <a:ext cx="7947563" cy="4351338"/>
          </a:xfrm>
        </p:spPr>
      </p:pic>
    </p:spTree>
    <p:extLst>
      <p:ext uri="{BB962C8B-B14F-4D97-AF65-F5344CB8AC3E}">
        <p14:creationId xmlns:p14="http://schemas.microsoft.com/office/powerpoint/2010/main" val="2273679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50F6D7-D0A5-2E96-ED2C-3F730030F8B6}"/>
              </a:ext>
            </a:extLst>
          </p:cNvPr>
          <p:cNvSpPr>
            <a:spLocks noGrp="1"/>
          </p:cNvSpPr>
          <p:nvPr>
            <p:ph type="title"/>
          </p:nvPr>
        </p:nvSpPr>
        <p:spPr/>
        <p:txBody>
          <a:bodyPr/>
          <a:lstStyle/>
          <a:p>
            <a:endParaRPr lang="fr-FR"/>
          </a:p>
        </p:txBody>
      </p:sp>
      <p:pic>
        <p:nvPicPr>
          <p:cNvPr id="5" name="Espace réservé du contenu 4">
            <a:extLst>
              <a:ext uri="{FF2B5EF4-FFF2-40B4-BE49-F238E27FC236}">
                <a16:creationId xmlns:a16="http://schemas.microsoft.com/office/drawing/2014/main" id="{0B64352C-78AA-CC3E-8533-80ECF8BCEFA9}"/>
              </a:ext>
            </a:extLst>
          </p:cNvPr>
          <p:cNvPicPr>
            <a:picLocks noGrp="1" noChangeAspect="1"/>
          </p:cNvPicPr>
          <p:nvPr>
            <p:ph idx="1"/>
          </p:nvPr>
        </p:nvPicPr>
        <p:blipFill>
          <a:blip r:embed="rId2"/>
          <a:stretch>
            <a:fillRect/>
          </a:stretch>
        </p:blipFill>
        <p:spPr>
          <a:xfrm>
            <a:off x="1924050" y="2472531"/>
            <a:ext cx="8343900" cy="3057525"/>
          </a:xfrm>
        </p:spPr>
      </p:pic>
    </p:spTree>
    <p:extLst>
      <p:ext uri="{BB962C8B-B14F-4D97-AF65-F5344CB8AC3E}">
        <p14:creationId xmlns:p14="http://schemas.microsoft.com/office/powerpoint/2010/main" val="335590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4" name="Straight Connector 23">
            <a:extLst>
              <a:ext uri="{FF2B5EF4-FFF2-40B4-BE49-F238E27FC236}">
                <a16:creationId xmlns:a16="http://schemas.microsoft.com/office/drawing/2014/main" id="{D1B787A8-0D67-4B7E-9B48-86BD906AB6B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useBgFill="1">
        <p:nvSpPr>
          <p:cNvPr id="26" name="Rectangle 25">
            <a:extLst>
              <a:ext uri="{FF2B5EF4-FFF2-40B4-BE49-F238E27FC236}">
                <a16:creationId xmlns:a16="http://schemas.microsoft.com/office/drawing/2014/main" id="{C17278C5-34E8-4293-BE47-73B18483AF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a:extLst>
              <a:ext uri="{FF2B5EF4-FFF2-40B4-BE49-F238E27FC236}">
                <a16:creationId xmlns:a16="http://schemas.microsoft.com/office/drawing/2014/main" id="{9A3F5928-D955-456A-97B5-AA390B8CE9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Univers"/>
              <a:ea typeface="+mn-ea"/>
              <a:cs typeface="+mn-cs"/>
            </a:endParaRPr>
          </a:p>
        </p:txBody>
      </p:sp>
      <p:pic>
        <p:nvPicPr>
          <p:cNvPr id="5" name="Content Placeholder 4" descr="Yellow question mark">
            <a:extLst>
              <a:ext uri="{FF2B5EF4-FFF2-40B4-BE49-F238E27FC236}">
                <a16:creationId xmlns:a16="http://schemas.microsoft.com/office/drawing/2014/main" id="{675003BA-21E1-E030-3A27-1505B1C7EBFC}"/>
              </a:ext>
            </a:extLst>
          </p:cNvPr>
          <p:cNvPicPr>
            <a:picLocks noGrp="1" noChangeAspect="1"/>
          </p:cNvPicPr>
          <p:nvPr>
            <p:ph idx="1"/>
          </p:nvPr>
        </p:nvPicPr>
        <p:blipFill rotWithShape="1">
          <a:blip r:embed="rId2">
            <a:duotone>
              <a:schemeClr val="accent1">
                <a:shade val="45000"/>
                <a:satMod val="135000"/>
              </a:schemeClr>
              <a:prstClr val="white"/>
            </a:duotone>
            <a:alphaModFix amt="35000"/>
          </a:blip>
          <a:srcRect b="6250"/>
          <a:stretch/>
        </p:blipFill>
        <p:spPr>
          <a:xfrm>
            <a:off x="20" y="-8877"/>
            <a:ext cx="12191980" cy="6858000"/>
          </a:xfrm>
          <a:prstGeom prst="rect">
            <a:avLst/>
          </a:prstGeom>
        </p:spPr>
      </p:pic>
      <p:sp>
        <p:nvSpPr>
          <p:cNvPr id="2" name="Titre 1">
            <a:extLst>
              <a:ext uri="{FF2B5EF4-FFF2-40B4-BE49-F238E27FC236}">
                <a16:creationId xmlns:a16="http://schemas.microsoft.com/office/drawing/2014/main" id="{588F5E45-A366-8F98-5B4D-EFEAD4902EC9}"/>
              </a:ext>
            </a:extLst>
          </p:cNvPr>
          <p:cNvSpPr>
            <a:spLocks noGrp="1"/>
          </p:cNvSpPr>
          <p:nvPr>
            <p:ph type="title"/>
          </p:nvPr>
        </p:nvSpPr>
        <p:spPr>
          <a:xfrm>
            <a:off x="1256275" y="2271449"/>
            <a:ext cx="9679449" cy="2847058"/>
          </a:xfrm>
        </p:spPr>
        <p:txBody>
          <a:bodyPr vert="horz" lIns="91440" tIns="45720" rIns="91440" bIns="45720" rtlCol="0" anchor="b">
            <a:normAutofit/>
          </a:bodyPr>
          <a:lstStyle/>
          <a:p>
            <a:r>
              <a:rPr lang="en-US" sz="7200" b="1" cap="all" dirty="0">
                <a:solidFill>
                  <a:srgbClr val="FFFFFF"/>
                </a:solidFill>
              </a:rPr>
              <a:t>Vo</a:t>
            </a:r>
            <a:r>
              <a:rPr lang="en-US" sz="7200" b="1" i="0" kern="1200" cap="all" baseline="0" dirty="0">
                <a:solidFill>
                  <a:srgbClr val="FFFFFF"/>
                </a:solidFill>
                <a:latin typeface="+mj-lt"/>
                <a:ea typeface="+mj-ea"/>
                <a:cs typeface="+mj-cs"/>
              </a:rPr>
              <a:t>s questions Vos retours</a:t>
            </a:r>
          </a:p>
        </p:txBody>
      </p:sp>
      <p:cxnSp>
        <p:nvCxnSpPr>
          <p:cNvPr id="30" name="Straight Connector 29">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8453437" cy="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32"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954" y="2875093"/>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
        <p:nvSpPr>
          <p:cNvPr id="34"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3734" y="310438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
        <p:nvSpPr>
          <p:cNvPr id="36"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414" y="3619532"/>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Tree>
    <p:extLst>
      <p:ext uri="{BB962C8B-B14F-4D97-AF65-F5344CB8AC3E}">
        <p14:creationId xmlns:p14="http://schemas.microsoft.com/office/powerpoint/2010/main" val="1920450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2">
            <a:extLst>
              <a:ext uri="{FF2B5EF4-FFF2-40B4-BE49-F238E27FC236}">
                <a16:creationId xmlns:a16="http://schemas.microsoft.com/office/drawing/2014/main" id="{A8FF04B5-9584-74EE-FC13-DBA035C642C5}"/>
              </a:ext>
            </a:extLst>
          </p:cNvPr>
          <p:cNvGraphicFramePr>
            <a:graphicFrameLocks noGrp="1"/>
          </p:cNvGraphicFramePr>
          <p:nvPr>
            <p:ph idx="1"/>
            <p:extLst>
              <p:ext uri="{D42A27DB-BD31-4B8C-83A1-F6EECF244321}">
                <p14:modId xmlns:p14="http://schemas.microsoft.com/office/powerpoint/2010/main" val="1350941829"/>
              </p:ext>
            </p:extLst>
          </p:nvPr>
        </p:nvGraphicFramePr>
        <p:xfrm>
          <a:off x="838200" y="630315"/>
          <a:ext cx="10515600" cy="5546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705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re 1">
            <a:extLst>
              <a:ext uri="{FF2B5EF4-FFF2-40B4-BE49-F238E27FC236}">
                <a16:creationId xmlns:a16="http://schemas.microsoft.com/office/drawing/2014/main" id="{83153C86-53A1-8497-BDB0-D0DC468EF97B}"/>
              </a:ext>
            </a:extLst>
          </p:cNvPr>
          <p:cNvSpPr>
            <a:spLocks noGrp="1"/>
          </p:cNvSpPr>
          <p:nvPr>
            <p:ph type="title"/>
          </p:nvPr>
        </p:nvSpPr>
        <p:spPr>
          <a:xfrm>
            <a:off x="479394" y="1070800"/>
            <a:ext cx="3939688" cy="5583126"/>
          </a:xfrm>
        </p:spPr>
        <p:txBody>
          <a:bodyPr>
            <a:normAutofit/>
          </a:bodyPr>
          <a:lstStyle/>
          <a:p>
            <a:pPr algn="r"/>
            <a:r>
              <a:rPr lang="en-US" sz="3600" dirty="0">
                <a:solidFill>
                  <a:srgbClr val="0070C0"/>
                </a:solidFill>
                <a:latin typeface="Source Code Pro" panose="020B0309030403020204" pitchFamily="49" charset="0"/>
                <a:ea typeface="Source Code Pro" panose="020B0309030403020204" pitchFamily="49" charset="0"/>
              </a:rPr>
              <a:t>1. </a:t>
            </a:r>
            <a:r>
              <a:rPr lang="en-US" sz="3600" dirty="0" err="1">
                <a:solidFill>
                  <a:srgbClr val="0070C0"/>
                </a:solidFill>
                <a:latin typeface="Source Code Pro" panose="020B0309030403020204" pitchFamily="49" charset="0"/>
                <a:ea typeface="Source Code Pro" panose="020B0309030403020204" pitchFamily="49" charset="0"/>
              </a:rPr>
              <a:t>Méthodologie</a:t>
            </a:r>
            <a:r>
              <a:rPr lang="en-US" sz="3600" dirty="0">
                <a:solidFill>
                  <a:srgbClr val="0070C0"/>
                </a:solidFill>
                <a:latin typeface="Source Code Pro" panose="020B0309030403020204" pitchFamily="49" charset="0"/>
                <a:ea typeface="Source Code Pro" panose="020B0309030403020204" pitchFamily="49" charset="0"/>
              </a:rPr>
              <a:t> de la production </a:t>
            </a:r>
            <a:r>
              <a:rPr lang="en-US" sz="3600" dirty="0" err="1">
                <a:solidFill>
                  <a:srgbClr val="0070C0"/>
                </a:solidFill>
                <a:latin typeface="Source Code Pro" panose="020B0309030403020204" pitchFamily="49" charset="0"/>
                <a:ea typeface="Source Code Pro" panose="020B0309030403020204" pitchFamily="49" charset="0"/>
              </a:rPr>
              <a:t>écrite</a:t>
            </a:r>
            <a:endParaRPr lang="fr-FR" sz="3600" dirty="0">
              <a:solidFill>
                <a:srgbClr val="0070C0"/>
              </a:solidFill>
            </a:endParaRPr>
          </a:p>
        </p:txBody>
      </p:sp>
      <p:cxnSp>
        <p:nvCxnSpPr>
          <p:cNvPr id="11" name="Straight Connector 10">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5" name="Espace réservé du contenu 2">
            <a:extLst>
              <a:ext uri="{FF2B5EF4-FFF2-40B4-BE49-F238E27FC236}">
                <a16:creationId xmlns:a16="http://schemas.microsoft.com/office/drawing/2014/main" id="{BBD7AA7F-D5BE-699E-8C88-718E4CC4EACB}"/>
              </a:ext>
            </a:extLst>
          </p:cNvPr>
          <p:cNvGraphicFramePr>
            <a:graphicFrameLocks noGrp="1"/>
          </p:cNvGraphicFramePr>
          <p:nvPr>
            <p:ph idx="1"/>
            <p:extLst>
              <p:ext uri="{D42A27DB-BD31-4B8C-83A1-F6EECF244321}">
                <p14:modId xmlns:p14="http://schemas.microsoft.com/office/powerpoint/2010/main" val="2772528217"/>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6079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C8257A-A473-7D3C-CB39-E92547E13724}"/>
              </a:ext>
            </a:extLst>
          </p:cNvPr>
          <p:cNvSpPr>
            <a:spLocks noGrp="1"/>
          </p:cNvSpPr>
          <p:nvPr>
            <p:ph type="title"/>
          </p:nvPr>
        </p:nvSpPr>
        <p:spPr/>
        <p:txBody>
          <a:bodyPr/>
          <a:lstStyle/>
          <a:p>
            <a:r>
              <a:rPr lang="fr-FR" dirty="0"/>
              <a:t>Exemple:</a:t>
            </a:r>
          </a:p>
        </p:txBody>
      </p:sp>
      <p:sp>
        <p:nvSpPr>
          <p:cNvPr id="4" name="Espace réservé du texte 3">
            <a:extLst>
              <a:ext uri="{FF2B5EF4-FFF2-40B4-BE49-F238E27FC236}">
                <a16:creationId xmlns:a16="http://schemas.microsoft.com/office/drawing/2014/main" id="{53ACD7DA-8DE5-C533-C507-15FC9C21EF6E}"/>
              </a:ext>
            </a:extLst>
          </p:cNvPr>
          <p:cNvSpPr>
            <a:spLocks noGrp="1"/>
          </p:cNvSpPr>
          <p:nvPr>
            <p:ph type="body" idx="1"/>
          </p:nvPr>
        </p:nvSpPr>
        <p:spPr>
          <a:xfrm>
            <a:off x="836612" y="1305540"/>
            <a:ext cx="5157787" cy="823912"/>
          </a:xfrm>
        </p:spPr>
        <p:txBody>
          <a:bodyPr>
            <a:normAutofit fontScale="85000" lnSpcReduction="20000"/>
          </a:bodyPr>
          <a:lstStyle/>
          <a:p>
            <a:r>
              <a:rPr lang="fr-FR" dirty="0" err="1"/>
              <a:t>ChatGPT</a:t>
            </a:r>
            <a:endParaRPr lang="fr-FR" dirty="0"/>
          </a:p>
        </p:txBody>
      </p:sp>
      <p:graphicFrame>
        <p:nvGraphicFramePr>
          <p:cNvPr id="10" name="Espace réservé du contenu 4">
            <a:extLst>
              <a:ext uri="{FF2B5EF4-FFF2-40B4-BE49-F238E27FC236}">
                <a16:creationId xmlns:a16="http://schemas.microsoft.com/office/drawing/2014/main" id="{ECED0DD8-3C2B-9F54-992B-5E0D4F47A401}"/>
              </a:ext>
            </a:extLst>
          </p:cNvPr>
          <p:cNvGraphicFramePr>
            <a:graphicFrameLocks noGrp="1"/>
          </p:cNvGraphicFramePr>
          <p:nvPr>
            <p:ph sz="half" idx="2"/>
          </p:nvPr>
        </p:nvGraphicFramePr>
        <p:xfrm>
          <a:off x="839788" y="2102644"/>
          <a:ext cx="4043297" cy="43902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Espace réservé du texte 5">
            <a:extLst>
              <a:ext uri="{FF2B5EF4-FFF2-40B4-BE49-F238E27FC236}">
                <a16:creationId xmlns:a16="http://schemas.microsoft.com/office/drawing/2014/main" id="{E9837A34-06FA-B891-CDBB-46E2210CF1A4}"/>
              </a:ext>
            </a:extLst>
          </p:cNvPr>
          <p:cNvSpPr>
            <a:spLocks noGrp="1"/>
          </p:cNvSpPr>
          <p:nvPr>
            <p:ph type="body" sz="quarter" idx="3"/>
          </p:nvPr>
        </p:nvSpPr>
        <p:spPr>
          <a:xfrm>
            <a:off x="6259512" y="1278732"/>
            <a:ext cx="5183188" cy="823912"/>
          </a:xfrm>
        </p:spPr>
        <p:txBody>
          <a:bodyPr>
            <a:normAutofit fontScale="85000" lnSpcReduction="20000"/>
          </a:bodyPr>
          <a:lstStyle/>
          <a:p>
            <a:r>
              <a:rPr lang="fr-FR" dirty="0"/>
              <a:t>Production (200 mots, mots de liaison, intro / conclusion, paragraphes, sélectionner les arguments…)</a:t>
            </a:r>
          </a:p>
        </p:txBody>
      </p:sp>
      <p:sp>
        <p:nvSpPr>
          <p:cNvPr id="7" name="Espace réservé du contenu 6">
            <a:extLst>
              <a:ext uri="{FF2B5EF4-FFF2-40B4-BE49-F238E27FC236}">
                <a16:creationId xmlns:a16="http://schemas.microsoft.com/office/drawing/2014/main" id="{862C48ED-96C7-FC9F-1194-C25069F0FCBC}"/>
              </a:ext>
            </a:extLst>
          </p:cNvPr>
          <p:cNvSpPr>
            <a:spLocks noGrp="1"/>
          </p:cNvSpPr>
          <p:nvPr>
            <p:ph sz="quarter" idx="4"/>
          </p:nvPr>
        </p:nvSpPr>
        <p:spPr>
          <a:xfrm>
            <a:off x="6928700" y="2129452"/>
            <a:ext cx="4426687" cy="4060211"/>
          </a:xfrm>
        </p:spPr>
        <p:txBody>
          <a:bodyPr>
            <a:normAutofit fontScale="92500"/>
          </a:bodyPr>
          <a:lstStyle/>
          <a:p>
            <a:pPr marL="0" indent="0" algn="just">
              <a:lnSpc>
                <a:spcPct val="107000"/>
              </a:lnSpc>
              <a:spcAft>
                <a:spcPts val="800"/>
              </a:spcAft>
              <a:buNone/>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Brexit (short for "British exit") refers to the United Kingdom's decision to leave the European Union (EU), which was approved by a referendum held in June 2016. The process of leaving the EU was completed on January 31, 2020.</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Supporters of Brexit argue that leaving the EU will allow the UK to have greater control over its economy, immigration policies, and trade deals with other countries. They believe that the EU imposed too many regulations and restrictions that hindered the UK's ability to make its own decisions.</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On the other hand, opponents of Brexit argue that leaving the EU will have negative economic consequences, such as decreased trade and investment, and may make the UK less influential on the global stage. They also believe that leaving the EU will have negative effects on UK citizens, particularly those who work or live in other EU countries.</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Since Brexit has only been fully implemented recently, it may take some time to fully evaluate its impact on the UK and the rest of the world. The effects of Brexit are likely to be complex and multifaceted, with both positive and negative consequences, depending on one's perspective.</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Flèche : droite 7">
            <a:extLst>
              <a:ext uri="{FF2B5EF4-FFF2-40B4-BE49-F238E27FC236}">
                <a16:creationId xmlns:a16="http://schemas.microsoft.com/office/drawing/2014/main" id="{D6C696FB-55E6-6F82-A8A2-ABF9D546976B}"/>
              </a:ext>
            </a:extLst>
          </p:cNvPr>
          <p:cNvSpPr/>
          <p:nvPr/>
        </p:nvSpPr>
        <p:spPr>
          <a:xfrm>
            <a:off x="5193120" y="3479963"/>
            <a:ext cx="1385741" cy="61274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462639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7DC3D9-7BB5-4518-3CD3-73F4A1C1121C}"/>
              </a:ext>
            </a:extLst>
          </p:cNvPr>
          <p:cNvSpPr>
            <a:spLocks noGrp="1"/>
          </p:cNvSpPr>
          <p:nvPr>
            <p:ph type="title"/>
          </p:nvPr>
        </p:nvSpPr>
        <p:spPr/>
        <p:txBody>
          <a:bodyPr>
            <a:normAutofit/>
          </a:bodyPr>
          <a:lstStyle/>
          <a:p>
            <a:pPr algn="ctr"/>
            <a:r>
              <a:rPr lang="en-US" dirty="0">
                <a:solidFill>
                  <a:srgbClr val="0070C0"/>
                </a:solidFill>
                <a:latin typeface="Source Code Pro" panose="020B0309030403020204" pitchFamily="49" charset="0"/>
                <a:ea typeface="Source Code Pro" panose="020B0309030403020204" pitchFamily="49" charset="0"/>
              </a:rPr>
              <a:t>2. </a:t>
            </a:r>
            <a:r>
              <a:rPr lang="en-US" dirty="0" err="1">
                <a:solidFill>
                  <a:srgbClr val="0070C0"/>
                </a:solidFill>
                <a:latin typeface="Source Code Pro" panose="020B0309030403020204" pitchFamily="49" charset="0"/>
                <a:ea typeface="Source Code Pro" panose="020B0309030403020204" pitchFamily="49" charset="0"/>
              </a:rPr>
              <a:t>Pr</a:t>
            </a:r>
            <a:r>
              <a:rPr lang="en-US" sz="4800" dirty="0" err="1">
                <a:solidFill>
                  <a:srgbClr val="0070C0"/>
                </a:solidFill>
                <a:latin typeface="Source Code Pro" panose="020B0309030403020204" pitchFamily="49" charset="0"/>
                <a:ea typeface="Source Code Pro" panose="020B0309030403020204" pitchFamily="49" charset="0"/>
              </a:rPr>
              <a:t>éparer</a:t>
            </a:r>
            <a:r>
              <a:rPr lang="en-US" sz="4800" dirty="0">
                <a:solidFill>
                  <a:srgbClr val="0070C0"/>
                </a:solidFill>
                <a:latin typeface="Source Code Pro" panose="020B0309030403020204" pitchFamily="49" charset="0"/>
                <a:ea typeface="Source Code Pro" panose="020B0309030403020204" pitchFamily="49" charset="0"/>
              </a:rPr>
              <a:t> un </a:t>
            </a:r>
            <a:r>
              <a:rPr lang="en-US" sz="4800" dirty="0" err="1">
                <a:solidFill>
                  <a:srgbClr val="0070C0"/>
                </a:solidFill>
                <a:latin typeface="Source Code Pro" panose="020B0309030403020204" pitchFamily="49" charset="0"/>
                <a:ea typeface="Source Code Pro" panose="020B0309030403020204" pitchFamily="49" charset="0"/>
              </a:rPr>
              <a:t>débat</a:t>
            </a:r>
            <a:endParaRPr lang="fr-FR" dirty="0">
              <a:solidFill>
                <a:srgbClr val="0070C0"/>
              </a:solidFill>
            </a:endParaRPr>
          </a:p>
        </p:txBody>
      </p:sp>
      <p:graphicFrame>
        <p:nvGraphicFramePr>
          <p:cNvPr id="6" name="Espace réservé du contenu 3">
            <a:extLst>
              <a:ext uri="{FF2B5EF4-FFF2-40B4-BE49-F238E27FC236}">
                <a16:creationId xmlns:a16="http://schemas.microsoft.com/office/drawing/2014/main" id="{E098D298-09F9-824B-1C91-1651D962CD39}"/>
              </a:ext>
            </a:extLst>
          </p:cNvPr>
          <p:cNvGraphicFramePr>
            <a:graphicFrameLocks noGrp="1"/>
          </p:cNvGraphicFramePr>
          <p:nvPr>
            <p:ph idx="1"/>
          </p:nvPr>
        </p:nvGraphicFramePr>
        <p:xfrm>
          <a:off x="838200" y="3311611"/>
          <a:ext cx="10515600" cy="28653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u texte 2">
            <a:extLst>
              <a:ext uri="{FF2B5EF4-FFF2-40B4-BE49-F238E27FC236}">
                <a16:creationId xmlns:a16="http://schemas.microsoft.com/office/drawing/2014/main" id="{97154C92-8D28-1991-E8D0-495EADDE454B}"/>
              </a:ext>
            </a:extLst>
          </p:cNvPr>
          <p:cNvSpPr>
            <a:spLocks noGrp="1"/>
          </p:cNvSpPr>
          <p:nvPr>
            <p:ph type="body" idx="4294967295"/>
          </p:nvPr>
        </p:nvSpPr>
        <p:spPr>
          <a:xfrm>
            <a:off x="838200" y="1545238"/>
            <a:ext cx="10515600" cy="1457454"/>
          </a:xfrm>
        </p:spPr>
        <p:txBody>
          <a:bodyPr>
            <a:normAutofit lnSpcReduction="10000"/>
          </a:bodyPr>
          <a:lstStyle/>
          <a:p>
            <a:pPr marL="0" indent="0">
              <a:buNone/>
            </a:pPr>
            <a:r>
              <a:rPr lang="fr-FR" dirty="0"/>
              <a:t>Préparation par l’enseignant: </a:t>
            </a:r>
          </a:p>
          <a:p>
            <a:pPr marL="0" indent="0">
              <a:buNone/>
            </a:pPr>
            <a:r>
              <a:rPr lang="en-US" i="1" dirty="0"/>
              <a:t>Generate debate cards for the following question : Should the British monarch remain the head of the Commonwealth?</a:t>
            </a:r>
          </a:p>
        </p:txBody>
      </p:sp>
    </p:spTree>
    <p:extLst>
      <p:ext uri="{BB962C8B-B14F-4D97-AF65-F5344CB8AC3E}">
        <p14:creationId xmlns:p14="http://schemas.microsoft.com/office/powerpoint/2010/main" val="3210536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re 1">
            <a:extLst>
              <a:ext uri="{FF2B5EF4-FFF2-40B4-BE49-F238E27FC236}">
                <a16:creationId xmlns:a16="http://schemas.microsoft.com/office/drawing/2014/main" id="{F00AA889-881E-B635-B503-16D0B37D632F}"/>
              </a:ext>
            </a:extLst>
          </p:cNvPr>
          <p:cNvSpPr>
            <a:spLocks noGrp="1"/>
          </p:cNvSpPr>
          <p:nvPr>
            <p:ph type="title"/>
          </p:nvPr>
        </p:nvSpPr>
        <p:spPr>
          <a:xfrm>
            <a:off x="479394" y="1070800"/>
            <a:ext cx="3939688" cy="5583126"/>
          </a:xfrm>
        </p:spPr>
        <p:txBody>
          <a:bodyPr>
            <a:normAutofit/>
          </a:bodyPr>
          <a:lstStyle/>
          <a:p>
            <a:pPr algn="r"/>
            <a:r>
              <a:rPr lang="fr-FR" sz="7200"/>
              <a:t>Activité pour les étudiants:</a:t>
            </a:r>
          </a:p>
        </p:txBody>
      </p:sp>
      <p:cxnSp>
        <p:nvCxnSpPr>
          <p:cNvPr id="15" name="Straight Connector 14">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9" name="Espace réservé du contenu 5">
            <a:extLst>
              <a:ext uri="{FF2B5EF4-FFF2-40B4-BE49-F238E27FC236}">
                <a16:creationId xmlns:a16="http://schemas.microsoft.com/office/drawing/2014/main" id="{A21C481F-6F48-490A-85EE-8A35FBC3AFC9}"/>
              </a:ext>
            </a:extLst>
          </p:cNvPr>
          <p:cNvGraphicFramePr>
            <a:graphicFrameLocks noGrp="1"/>
          </p:cNvGraphicFramePr>
          <p:nvPr>
            <p:ph idx="1"/>
            <p:extLst>
              <p:ext uri="{D42A27DB-BD31-4B8C-83A1-F6EECF244321}">
                <p14:modId xmlns:p14="http://schemas.microsoft.com/office/powerpoint/2010/main" val="2614676318"/>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46856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FBBC0F-3FAD-1F20-7FF0-29B1CF30EA4D}"/>
              </a:ext>
            </a:extLst>
          </p:cNvPr>
          <p:cNvSpPr>
            <a:spLocks noGrp="1"/>
          </p:cNvSpPr>
          <p:nvPr>
            <p:ph type="title"/>
          </p:nvPr>
        </p:nvSpPr>
        <p:spPr/>
        <p:txBody>
          <a:bodyPr>
            <a:normAutofit fontScale="90000"/>
          </a:bodyPr>
          <a:lstStyle/>
          <a:p>
            <a:pPr algn="ctr"/>
            <a:r>
              <a:rPr lang="en-US" sz="4800" dirty="0">
                <a:solidFill>
                  <a:srgbClr val="0070C0"/>
                </a:solidFill>
                <a:latin typeface="Source Code Pro" panose="020B0309030403020204" pitchFamily="49" charset="0"/>
                <a:ea typeface="Source Code Pro" panose="020B0309030403020204" pitchFamily="49" charset="0"/>
              </a:rPr>
              <a:t>3. </a:t>
            </a:r>
            <a:r>
              <a:rPr lang="en-US" sz="4800" dirty="0" err="1">
                <a:solidFill>
                  <a:srgbClr val="0070C0"/>
                </a:solidFill>
                <a:latin typeface="Source Code Pro" panose="020B0309030403020204" pitchFamily="49" charset="0"/>
                <a:ea typeface="Source Code Pro" panose="020B0309030403020204" pitchFamily="49" charset="0"/>
              </a:rPr>
              <a:t>Ecriture</a:t>
            </a:r>
            <a:r>
              <a:rPr lang="en-US" sz="4800" dirty="0">
                <a:solidFill>
                  <a:srgbClr val="0070C0"/>
                </a:solidFill>
                <a:latin typeface="Source Code Pro" panose="020B0309030403020204" pitchFamily="49" charset="0"/>
                <a:ea typeface="Source Code Pro" panose="020B0309030403020204" pitchFamily="49" charset="0"/>
              </a:rPr>
              <a:t> d’un </a:t>
            </a:r>
            <a:r>
              <a:rPr lang="en-US" sz="4800" dirty="0" err="1">
                <a:solidFill>
                  <a:srgbClr val="0070C0"/>
                </a:solidFill>
                <a:latin typeface="Source Code Pro" panose="020B0309030403020204" pitchFamily="49" charset="0"/>
                <a:ea typeface="Source Code Pro" panose="020B0309030403020204" pitchFamily="49" charset="0"/>
              </a:rPr>
              <a:t>texte</a:t>
            </a:r>
            <a:r>
              <a:rPr lang="en-US" sz="4800" dirty="0">
                <a:solidFill>
                  <a:srgbClr val="0070C0"/>
                </a:solidFill>
                <a:latin typeface="Source Code Pro" panose="020B0309030403020204" pitchFamily="49" charset="0"/>
                <a:ea typeface="Source Code Pro" panose="020B0309030403020204" pitchFamily="49" charset="0"/>
              </a:rPr>
              <a:t> original à </a:t>
            </a:r>
            <a:r>
              <a:rPr lang="en-US" sz="4800" dirty="0" err="1">
                <a:solidFill>
                  <a:srgbClr val="0070C0"/>
                </a:solidFill>
                <a:latin typeface="Source Code Pro" panose="020B0309030403020204" pitchFamily="49" charset="0"/>
                <a:ea typeface="Source Code Pro" panose="020B0309030403020204" pitchFamily="49" charset="0"/>
              </a:rPr>
              <a:t>mettre</a:t>
            </a:r>
            <a:r>
              <a:rPr lang="en-US" sz="4800" dirty="0">
                <a:solidFill>
                  <a:srgbClr val="0070C0"/>
                </a:solidFill>
                <a:latin typeface="Source Code Pro" panose="020B0309030403020204" pitchFamily="49" charset="0"/>
                <a:ea typeface="Source Code Pro" panose="020B0309030403020204" pitchFamily="49" charset="0"/>
              </a:rPr>
              <a:t> </a:t>
            </a:r>
            <a:r>
              <a:rPr lang="en-US" sz="4800" dirty="0" err="1">
                <a:solidFill>
                  <a:srgbClr val="0070C0"/>
                </a:solidFill>
                <a:latin typeface="Source Code Pro" panose="020B0309030403020204" pitchFamily="49" charset="0"/>
                <a:ea typeface="Source Code Pro" panose="020B0309030403020204" pitchFamily="49" charset="0"/>
              </a:rPr>
              <a:t>en</a:t>
            </a:r>
            <a:r>
              <a:rPr lang="en-US" sz="4800" dirty="0">
                <a:solidFill>
                  <a:srgbClr val="0070C0"/>
                </a:solidFill>
                <a:latin typeface="Source Code Pro" panose="020B0309030403020204" pitchFamily="49" charset="0"/>
                <a:ea typeface="Source Code Pro" panose="020B0309030403020204" pitchFamily="49" charset="0"/>
              </a:rPr>
              <a:t> </a:t>
            </a:r>
            <a:r>
              <a:rPr lang="en-US" sz="4800" dirty="0" err="1">
                <a:solidFill>
                  <a:srgbClr val="0070C0"/>
                </a:solidFill>
                <a:latin typeface="Source Code Pro" panose="020B0309030403020204" pitchFamily="49" charset="0"/>
                <a:ea typeface="Source Code Pro" panose="020B0309030403020204" pitchFamily="49" charset="0"/>
              </a:rPr>
              <a:t>voix</a:t>
            </a:r>
            <a:endParaRPr lang="fr-FR" dirty="0">
              <a:solidFill>
                <a:srgbClr val="0070C0"/>
              </a:solidFill>
            </a:endParaRPr>
          </a:p>
        </p:txBody>
      </p:sp>
      <p:sp>
        <p:nvSpPr>
          <p:cNvPr id="3" name="Espace réservé du contenu 2">
            <a:extLst>
              <a:ext uri="{FF2B5EF4-FFF2-40B4-BE49-F238E27FC236}">
                <a16:creationId xmlns:a16="http://schemas.microsoft.com/office/drawing/2014/main" id="{AE3F0791-19AF-2CFA-6175-8C2ED08ACAB1}"/>
              </a:ext>
            </a:extLst>
          </p:cNvPr>
          <p:cNvSpPr>
            <a:spLocks noGrp="1"/>
          </p:cNvSpPr>
          <p:nvPr>
            <p:ph sz="half" idx="1"/>
          </p:nvPr>
        </p:nvSpPr>
        <p:spPr>
          <a:xfrm>
            <a:off x="6172200" y="1835837"/>
            <a:ext cx="5181600" cy="4351338"/>
          </a:xfrm>
        </p:spPr>
        <p:txBody>
          <a:bodyPr numCol="1">
            <a:normAutofit fontScale="47500" lnSpcReduction="20000"/>
          </a:bodyPr>
          <a:lstStyle/>
          <a:p>
            <a:pPr marL="0" indent="0">
              <a:buNone/>
            </a:pPr>
            <a:r>
              <a:rPr lang="en-US" i="1" dirty="0"/>
              <a:t>In a world of diversity, colors ablaze,</a:t>
            </a:r>
          </a:p>
          <a:p>
            <a:pPr marL="0" indent="0">
              <a:buNone/>
            </a:pPr>
            <a:r>
              <a:rPr lang="en-US" i="1" dirty="0"/>
              <a:t>Transphobia's venom attempts to erase,</a:t>
            </a:r>
          </a:p>
          <a:p>
            <a:pPr marL="0" indent="0">
              <a:buNone/>
            </a:pPr>
            <a:r>
              <a:rPr lang="en-US" i="1" dirty="0"/>
              <a:t>But hear the voices rising, strong and clear,</a:t>
            </a:r>
          </a:p>
          <a:p>
            <a:pPr marL="0" indent="0">
              <a:buNone/>
            </a:pPr>
            <a:r>
              <a:rPr lang="en-US" i="1" dirty="0"/>
              <a:t>In unity, we fight, dispelling all fear.</a:t>
            </a:r>
          </a:p>
          <a:p>
            <a:pPr marL="0" indent="0">
              <a:buNone/>
            </a:pPr>
            <a:endParaRPr lang="en-US" i="1" dirty="0"/>
          </a:p>
          <a:p>
            <a:pPr marL="0" indent="0">
              <a:buNone/>
            </a:pPr>
            <a:r>
              <a:rPr lang="en-US" i="1" dirty="0"/>
              <a:t>Each soul, beautifully unique and true,</a:t>
            </a:r>
          </a:p>
          <a:p>
            <a:pPr marL="0" indent="0">
              <a:buNone/>
            </a:pPr>
            <a:r>
              <a:rPr lang="en-US" i="1" dirty="0"/>
              <a:t>Trans lives matter, their worth overdue,</a:t>
            </a:r>
          </a:p>
          <a:p>
            <a:pPr marL="0" indent="0">
              <a:buNone/>
            </a:pPr>
            <a:r>
              <a:rPr lang="en-US" i="1" dirty="0"/>
              <a:t>Let compassion guide us, hand in hand,</a:t>
            </a:r>
          </a:p>
          <a:p>
            <a:pPr marL="0" indent="0">
              <a:buNone/>
            </a:pPr>
            <a:r>
              <a:rPr lang="en-US" i="1" dirty="0"/>
              <a:t>To dismantle the walls that prejudice withstand.</a:t>
            </a:r>
          </a:p>
          <a:p>
            <a:pPr marL="0" indent="0">
              <a:buNone/>
            </a:pPr>
            <a:endParaRPr lang="en-US" i="1" dirty="0"/>
          </a:p>
          <a:p>
            <a:pPr marL="0" indent="0">
              <a:buNone/>
            </a:pPr>
            <a:r>
              <a:rPr lang="en-US" i="1" dirty="0"/>
              <a:t>For transphobia's darkness cannot withstand,</a:t>
            </a:r>
          </a:p>
          <a:p>
            <a:pPr marL="0" indent="0">
              <a:buNone/>
            </a:pPr>
            <a:r>
              <a:rPr lang="en-US" i="1" dirty="0"/>
              <a:t>The power of love, empathy firsthand,</a:t>
            </a:r>
          </a:p>
          <a:p>
            <a:pPr marL="0" indent="0">
              <a:buNone/>
            </a:pPr>
            <a:r>
              <a:rPr lang="en-US" i="1" dirty="0"/>
              <a:t>In acceptance's embrace, we find release,</a:t>
            </a:r>
          </a:p>
          <a:p>
            <a:pPr marL="0" indent="0">
              <a:buNone/>
            </a:pPr>
            <a:r>
              <a:rPr lang="en-US" i="1" dirty="0"/>
              <a:t>A world free from hatred, where all find peace.</a:t>
            </a:r>
            <a:endParaRPr lang="fr-FR" i="1" dirty="0"/>
          </a:p>
        </p:txBody>
      </p:sp>
      <p:sp>
        <p:nvSpPr>
          <p:cNvPr id="8" name="Espace réservé du contenu 7">
            <a:extLst>
              <a:ext uri="{FF2B5EF4-FFF2-40B4-BE49-F238E27FC236}">
                <a16:creationId xmlns:a16="http://schemas.microsoft.com/office/drawing/2014/main" id="{4B05CACC-87B3-BE5E-A43D-AA9ED5A2258B}"/>
              </a:ext>
            </a:extLst>
          </p:cNvPr>
          <p:cNvSpPr>
            <a:spLocks noGrp="1"/>
          </p:cNvSpPr>
          <p:nvPr>
            <p:ph sz="half" idx="2"/>
          </p:nvPr>
        </p:nvSpPr>
        <p:spPr>
          <a:xfrm>
            <a:off x="836612" y="2556769"/>
            <a:ext cx="5181600" cy="3643008"/>
          </a:xfrm>
        </p:spPr>
        <p:txBody>
          <a:bodyPr>
            <a:normAutofit fontScale="47500" lnSpcReduction="20000"/>
          </a:bodyPr>
          <a:lstStyle/>
          <a:p>
            <a:r>
              <a:rPr lang="en-US" sz="6700" i="1" dirty="0"/>
              <a:t>Write a 12-line poem denouncing transphobia</a:t>
            </a:r>
          </a:p>
          <a:p>
            <a:endParaRPr lang="en-US" sz="6700" i="1" dirty="0"/>
          </a:p>
          <a:p>
            <a:endParaRPr lang="en-US" sz="6700" i="1" dirty="0"/>
          </a:p>
          <a:p>
            <a:pPr marL="0" indent="0">
              <a:buNone/>
            </a:pPr>
            <a:endParaRPr lang="en-US" i="1" dirty="0"/>
          </a:p>
          <a:p>
            <a:pPr marL="457200" indent="-457200">
              <a:buFont typeface="Wingdings" panose="05000000000000000000" pitchFamily="2" charset="2"/>
              <a:buChar char="Ø"/>
            </a:pPr>
            <a:r>
              <a:rPr lang="en-US" sz="5900" i="1" dirty="0" err="1">
                <a:solidFill>
                  <a:srgbClr val="0070C0"/>
                </a:solidFill>
              </a:rPr>
              <a:t>Étudier</a:t>
            </a:r>
            <a:r>
              <a:rPr lang="en-US" sz="5900" i="1" dirty="0">
                <a:solidFill>
                  <a:srgbClr val="0070C0"/>
                </a:solidFill>
              </a:rPr>
              <a:t> le </a:t>
            </a:r>
            <a:r>
              <a:rPr lang="en-US" sz="5900" i="1" dirty="0" err="1">
                <a:solidFill>
                  <a:srgbClr val="0070C0"/>
                </a:solidFill>
              </a:rPr>
              <a:t>sens</a:t>
            </a:r>
            <a:r>
              <a:rPr lang="en-US" sz="5900" i="1" dirty="0">
                <a:solidFill>
                  <a:srgbClr val="0070C0"/>
                </a:solidFill>
              </a:rPr>
              <a:t> du </a:t>
            </a:r>
            <a:r>
              <a:rPr lang="en-US" sz="5900" i="1" dirty="0" err="1">
                <a:solidFill>
                  <a:srgbClr val="0070C0"/>
                </a:solidFill>
              </a:rPr>
              <a:t>poème</a:t>
            </a:r>
            <a:r>
              <a:rPr lang="en-US" sz="5900" i="1" dirty="0">
                <a:solidFill>
                  <a:srgbClr val="0070C0"/>
                </a:solidFill>
              </a:rPr>
              <a:t> (</a:t>
            </a:r>
            <a:r>
              <a:rPr lang="en-US" sz="5900" i="1" dirty="0" err="1">
                <a:solidFill>
                  <a:srgbClr val="0070C0"/>
                </a:solidFill>
              </a:rPr>
              <a:t>lexique</a:t>
            </a:r>
            <a:r>
              <a:rPr lang="en-US" sz="5900" i="1" dirty="0">
                <a:solidFill>
                  <a:srgbClr val="0070C0"/>
                </a:solidFill>
              </a:rPr>
              <a:t>) et le </a:t>
            </a:r>
            <a:r>
              <a:rPr lang="en-US" sz="5900" i="1" dirty="0" err="1">
                <a:solidFill>
                  <a:srgbClr val="0070C0"/>
                </a:solidFill>
              </a:rPr>
              <a:t>mettre</a:t>
            </a:r>
            <a:r>
              <a:rPr lang="en-US" sz="5900" i="1" dirty="0">
                <a:solidFill>
                  <a:srgbClr val="0070C0"/>
                </a:solidFill>
              </a:rPr>
              <a:t> </a:t>
            </a:r>
            <a:r>
              <a:rPr lang="en-US" sz="5900" i="1" dirty="0" err="1">
                <a:solidFill>
                  <a:srgbClr val="0070C0"/>
                </a:solidFill>
              </a:rPr>
              <a:t>en</a:t>
            </a:r>
            <a:r>
              <a:rPr lang="en-US" sz="5900" i="1" dirty="0">
                <a:solidFill>
                  <a:srgbClr val="0070C0"/>
                </a:solidFill>
              </a:rPr>
              <a:t> </a:t>
            </a:r>
            <a:r>
              <a:rPr lang="en-US" sz="5900" i="1" dirty="0" err="1">
                <a:solidFill>
                  <a:srgbClr val="0070C0"/>
                </a:solidFill>
              </a:rPr>
              <a:t>voix</a:t>
            </a:r>
            <a:r>
              <a:rPr lang="en-US" sz="5900" i="1" dirty="0">
                <a:solidFill>
                  <a:srgbClr val="0070C0"/>
                </a:solidFill>
              </a:rPr>
              <a:t> (intonation, accent de mot, </a:t>
            </a:r>
            <a:r>
              <a:rPr lang="en-US" sz="5900" i="1" dirty="0" err="1">
                <a:solidFill>
                  <a:srgbClr val="0070C0"/>
                </a:solidFill>
              </a:rPr>
              <a:t>prononciation</a:t>
            </a:r>
            <a:r>
              <a:rPr lang="en-US" sz="5900" i="1" dirty="0">
                <a:solidFill>
                  <a:srgbClr val="0070C0"/>
                </a:solidFill>
              </a:rPr>
              <a:t> …)</a:t>
            </a:r>
          </a:p>
          <a:p>
            <a:endParaRPr lang="fr-FR" dirty="0"/>
          </a:p>
        </p:txBody>
      </p:sp>
      <p:sp>
        <p:nvSpPr>
          <p:cNvPr id="4" name="Espace réservé du contenu 2">
            <a:extLst>
              <a:ext uri="{FF2B5EF4-FFF2-40B4-BE49-F238E27FC236}">
                <a16:creationId xmlns:a16="http://schemas.microsoft.com/office/drawing/2014/main" id="{8A5B1D56-1155-2B81-8A4F-317A4394399D}"/>
              </a:ext>
            </a:extLst>
          </p:cNvPr>
          <p:cNvSpPr txBox="1">
            <a:spLocks/>
          </p:cNvSpPr>
          <p:nvPr/>
        </p:nvSpPr>
        <p:spPr>
          <a:xfrm>
            <a:off x="838200" y="1556993"/>
            <a:ext cx="10515600" cy="582892"/>
          </a:xfrm>
          <a:prstGeom prst="rect">
            <a:avLst/>
          </a:prstGeom>
        </p:spPr>
        <p:txBody>
          <a:bodyPr vert="horz" lIns="91440" tIns="45720" rIns="91440" bIns="45720" numCol="3"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fr-FR" i="1" dirty="0"/>
          </a:p>
        </p:txBody>
      </p:sp>
    </p:spTree>
    <p:extLst>
      <p:ext uri="{BB962C8B-B14F-4D97-AF65-F5344CB8AC3E}">
        <p14:creationId xmlns:p14="http://schemas.microsoft.com/office/powerpoint/2010/main" val="1051924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5DFCC4-2110-0044-55E7-0B624A48540B}"/>
              </a:ext>
            </a:extLst>
          </p:cNvPr>
          <p:cNvSpPr>
            <a:spLocks noGrp="1"/>
          </p:cNvSpPr>
          <p:nvPr>
            <p:ph type="title"/>
          </p:nvPr>
        </p:nvSpPr>
        <p:spPr/>
        <p:txBody>
          <a:bodyPr>
            <a:normAutofit fontScale="90000"/>
          </a:bodyPr>
          <a:lstStyle/>
          <a:p>
            <a:pPr algn="ctr"/>
            <a:r>
              <a:rPr lang="en-US" sz="4800" dirty="0">
                <a:solidFill>
                  <a:srgbClr val="0070C0"/>
                </a:solidFill>
                <a:latin typeface="Source Code Pro" panose="020B0309030403020204" pitchFamily="49" charset="0"/>
                <a:ea typeface="Source Code Pro" panose="020B0309030403020204" pitchFamily="49" charset="0"/>
              </a:rPr>
              <a:t>4. </a:t>
            </a:r>
            <a:r>
              <a:rPr lang="en-US" sz="4800" dirty="0" err="1">
                <a:solidFill>
                  <a:srgbClr val="0070C0"/>
                </a:solidFill>
                <a:latin typeface="Source Code Pro" panose="020B0309030403020204" pitchFamily="49" charset="0"/>
                <a:ea typeface="Source Code Pro" panose="020B0309030403020204" pitchFamily="49" charset="0"/>
              </a:rPr>
              <a:t>Projet</a:t>
            </a:r>
            <a:r>
              <a:rPr lang="en-US" sz="4800" dirty="0">
                <a:solidFill>
                  <a:srgbClr val="0070C0"/>
                </a:solidFill>
                <a:latin typeface="Source Code Pro" panose="020B0309030403020204" pitchFamily="49" charset="0"/>
                <a:ea typeface="Source Code Pro" panose="020B0309030403020204" pitchFamily="49" charset="0"/>
              </a:rPr>
              <a:t> de </a:t>
            </a:r>
            <a:r>
              <a:rPr lang="en-US" dirty="0">
                <a:solidFill>
                  <a:srgbClr val="0070C0"/>
                </a:solidFill>
                <a:latin typeface="Source Code Pro" panose="020B0309030403020204" pitchFamily="49" charset="0"/>
                <a:ea typeface="Source Code Pro" panose="020B0309030403020204" pitchFamily="49" charset="0"/>
              </a:rPr>
              <a:t>langue </a:t>
            </a:r>
            <a:r>
              <a:rPr lang="en-US" sz="4800" dirty="0">
                <a:solidFill>
                  <a:srgbClr val="0070C0"/>
                </a:solidFill>
                <a:latin typeface="Source Code Pro" panose="020B0309030403020204" pitchFamily="49" charset="0"/>
                <a:ea typeface="Source Code Pro" panose="020B0309030403020204" pitchFamily="49" charset="0"/>
              </a:rPr>
              <a:t>d’un </a:t>
            </a:r>
            <a:r>
              <a:rPr lang="en-US" sz="4800" dirty="0" err="1">
                <a:solidFill>
                  <a:srgbClr val="0070C0"/>
                </a:solidFill>
                <a:latin typeface="Source Code Pro" panose="020B0309030403020204" pitchFamily="49" charset="0"/>
                <a:ea typeface="Source Code Pro" panose="020B0309030403020204" pitchFamily="49" charset="0"/>
              </a:rPr>
              <a:t>groupe</a:t>
            </a:r>
            <a:r>
              <a:rPr lang="en-US" sz="4800" dirty="0">
                <a:solidFill>
                  <a:srgbClr val="0070C0"/>
                </a:solidFill>
                <a:latin typeface="Source Code Pro" panose="020B0309030403020204" pitchFamily="49" charset="0"/>
                <a:ea typeface="Source Code Pro" panose="020B0309030403020204" pitchFamily="49" charset="0"/>
              </a:rPr>
              <a:t> </a:t>
            </a:r>
            <a:r>
              <a:rPr lang="en-US" sz="4800" dirty="0" err="1">
                <a:solidFill>
                  <a:srgbClr val="0070C0"/>
                </a:solidFill>
                <a:latin typeface="Source Code Pro" panose="020B0309030403020204" pitchFamily="49" charset="0"/>
                <a:ea typeface="Source Code Pro" panose="020B0309030403020204" pitchFamily="49" charset="0"/>
              </a:rPr>
              <a:t>d’élèves-ingénieurs</a:t>
            </a:r>
            <a:endParaRPr lang="fr-FR" dirty="0">
              <a:solidFill>
                <a:srgbClr val="0070C0"/>
              </a:solidFill>
            </a:endParaRPr>
          </a:p>
        </p:txBody>
      </p:sp>
      <p:graphicFrame>
        <p:nvGraphicFramePr>
          <p:cNvPr id="8" name="Espace réservé du contenu 2">
            <a:extLst>
              <a:ext uri="{FF2B5EF4-FFF2-40B4-BE49-F238E27FC236}">
                <a16:creationId xmlns:a16="http://schemas.microsoft.com/office/drawing/2014/main" id="{2A42D664-03D9-59CC-2BE7-4AF4E38CA43C}"/>
              </a:ext>
            </a:extLst>
          </p:cNvPr>
          <p:cNvGraphicFramePr>
            <a:graphicFrameLocks noGrp="1"/>
          </p:cNvGraphicFramePr>
          <p:nvPr>
            <p:ph sz="half" idx="1"/>
            <p:extLst>
              <p:ext uri="{D42A27DB-BD31-4B8C-83A1-F6EECF244321}">
                <p14:modId xmlns:p14="http://schemas.microsoft.com/office/powerpoint/2010/main" val="4005535854"/>
              </p:ext>
            </p:extLst>
          </p:nvPr>
        </p:nvGraphicFramePr>
        <p:xfrm>
          <a:off x="838200" y="1825625"/>
          <a:ext cx="5181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contenu 3">
            <a:extLst>
              <a:ext uri="{FF2B5EF4-FFF2-40B4-BE49-F238E27FC236}">
                <a16:creationId xmlns:a16="http://schemas.microsoft.com/office/drawing/2014/main" id="{1B8EF97E-6D5D-7561-A3B9-AB2F9D4AE00D}"/>
              </a:ext>
            </a:extLst>
          </p:cNvPr>
          <p:cNvSpPr>
            <a:spLocks noGrp="1"/>
          </p:cNvSpPr>
          <p:nvPr>
            <p:ph sz="half" idx="2"/>
          </p:nvPr>
        </p:nvSpPr>
        <p:spPr/>
        <p:txBody>
          <a:bodyPr>
            <a:normAutofit/>
          </a:bodyPr>
          <a:lstStyle/>
          <a:p>
            <a:r>
              <a:rPr lang="fr-FR" dirty="0"/>
              <a:t>« prompts » pour générer le jeu: affiner les demandes, précision du lexique…</a:t>
            </a:r>
          </a:p>
          <a:p>
            <a:r>
              <a:rPr lang="fr-FR" dirty="0"/>
              <a:t>Générer des cartes avec </a:t>
            </a:r>
          </a:p>
          <a:p>
            <a:endParaRPr lang="fr-FR" dirty="0"/>
          </a:p>
          <a:p>
            <a:endParaRPr lang="fr-FR" dirty="0"/>
          </a:p>
          <a:p>
            <a:r>
              <a:rPr lang="fr-FR" dirty="0"/>
              <a:t>Consignes de jeu expliquées aux autres oralement</a:t>
            </a:r>
          </a:p>
          <a:p>
            <a:endParaRPr lang="fr-FR" dirty="0"/>
          </a:p>
        </p:txBody>
      </p:sp>
      <p:pic>
        <p:nvPicPr>
          <p:cNvPr id="6" name="Image 5">
            <a:extLst>
              <a:ext uri="{FF2B5EF4-FFF2-40B4-BE49-F238E27FC236}">
                <a16:creationId xmlns:a16="http://schemas.microsoft.com/office/drawing/2014/main" id="{12CE3F53-0952-05D9-E43D-DBBBBF333A06}"/>
              </a:ext>
            </a:extLst>
          </p:cNvPr>
          <p:cNvPicPr>
            <a:picLocks noChangeAspect="1"/>
          </p:cNvPicPr>
          <p:nvPr/>
        </p:nvPicPr>
        <p:blipFill>
          <a:blip r:embed="rId7"/>
          <a:stretch>
            <a:fillRect/>
          </a:stretch>
        </p:blipFill>
        <p:spPr>
          <a:xfrm>
            <a:off x="6514413" y="3910485"/>
            <a:ext cx="4725087" cy="770579"/>
          </a:xfrm>
          <a:prstGeom prst="rect">
            <a:avLst/>
          </a:prstGeom>
        </p:spPr>
      </p:pic>
    </p:spTree>
    <p:extLst>
      <p:ext uri="{BB962C8B-B14F-4D97-AF65-F5344CB8AC3E}">
        <p14:creationId xmlns:p14="http://schemas.microsoft.com/office/powerpoint/2010/main" val="1524194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127315-07F8-8808-3EC9-30686041A7E5}"/>
              </a:ext>
            </a:extLst>
          </p:cNvPr>
          <p:cNvSpPr>
            <a:spLocks noGrp="1"/>
          </p:cNvSpPr>
          <p:nvPr>
            <p:ph type="title"/>
          </p:nvPr>
        </p:nvSpPr>
        <p:spPr/>
        <p:txBody>
          <a:bodyPr>
            <a:normAutofit fontScale="90000"/>
          </a:bodyPr>
          <a:lstStyle/>
          <a:p>
            <a:r>
              <a:rPr lang="fr-FR" dirty="0"/>
              <a:t>Pour aller plus loin</a:t>
            </a:r>
            <a:br>
              <a:rPr lang="fr-FR" dirty="0"/>
            </a:br>
            <a:endParaRPr lang="fr-FR" dirty="0"/>
          </a:p>
        </p:txBody>
      </p:sp>
      <p:sp>
        <p:nvSpPr>
          <p:cNvPr id="3" name="Espace réservé du contenu 2">
            <a:extLst>
              <a:ext uri="{FF2B5EF4-FFF2-40B4-BE49-F238E27FC236}">
                <a16:creationId xmlns:a16="http://schemas.microsoft.com/office/drawing/2014/main" id="{A321A95E-1D29-32A5-FB7F-508C7AFBC623}"/>
              </a:ext>
            </a:extLst>
          </p:cNvPr>
          <p:cNvSpPr>
            <a:spLocks noGrp="1"/>
          </p:cNvSpPr>
          <p:nvPr>
            <p:ph idx="1"/>
          </p:nvPr>
        </p:nvSpPr>
        <p:spPr/>
        <p:txBody>
          <a:bodyPr/>
          <a:lstStyle/>
          <a:p>
            <a:r>
              <a:rPr lang="fr-FR" dirty="0"/>
              <a:t>Jeux de rôles </a:t>
            </a:r>
          </a:p>
          <a:p>
            <a:pPr lvl="1"/>
            <a:r>
              <a:rPr lang="fr-FR" dirty="0"/>
              <a:t>Utiliser la fonction CHAT pour interagir en jouant des scénarios de la vie réelle: </a:t>
            </a:r>
          </a:p>
          <a:p>
            <a:pPr lvl="2"/>
            <a:r>
              <a:rPr lang="fr-FR" dirty="0"/>
              <a:t>situations de voyage, </a:t>
            </a:r>
          </a:p>
          <a:p>
            <a:pPr lvl="2"/>
            <a:r>
              <a:rPr lang="fr-FR" dirty="0"/>
              <a:t>des entretiens d'embauche, </a:t>
            </a:r>
          </a:p>
          <a:p>
            <a:pPr lvl="2"/>
            <a:r>
              <a:rPr lang="fr-FR" dirty="0"/>
              <a:t>des conversations téléphoniques…</a:t>
            </a:r>
          </a:p>
        </p:txBody>
      </p:sp>
    </p:spTree>
    <p:extLst>
      <p:ext uri="{BB962C8B-B14F-4D97-AF65-F5344CB8AC3E}">
        <p14:creationId xmlns:p14="http://schemas.microsoft.com/office/powerpoint/2010/main" val="1609515462"/>
      </p:ext>
    </p:extLst>
  </p:cSld>
  <p:clrMapOvr>
    <a:masterClrMapping/>
  </p:clrMapOvr>
</p:sld>
</file>

<file path=ppt/theme/theme1.xml><?xml version="1.0" encoding="utf-8"?>
<a:theme xmlns:a="http://schemas.openxmlformats.org/drawingml/2006/main" name="GradientVTI">
  <a:themeElements>
    <a:clrScheme name="Office">
      <a:dk1>
        <a:srgbClr val="000000"/>
      </a:dk1>
      <a:lt1>
        <a:srgbClr val="FFFFFF"/>
      </a:lt1>
      <a:dk2>
        <a:srgbClr val="10013F"/>
      </a:dk2>
      <a:lt2>
        <a:srgbClr val="F2F0FF"/>
      </a:lt2>
      <a:accent1>
        <a:srgbClr val="814DFF"/>
      </a:accent1>
      <a:accent2>
        <a:srgbClr val="243FFF"/>
      </a:accent2>
      <a:accent3>
        <a:srgbClr val="FF83B6"/>
      </a:accent3>
      <a:accent4>
        <a:srgbClr val="FF9022"/>
      </a:accent4>
      <a:accent5>
        <a:srgbClr val="FF1F85"/>
      </a:accent5>
      <a:accent6>
        <a:srgbClr val="1A98FF"/>
      </a:accent6>
      <a:hlink>
        <a:srgbClr val="0563C1"/>
      </a:hlink>
      <a:folHlink>
        <a:srgbClr val="954F72"/>
      </a:folHlink>
    </a:clrScheme>
    <a:fontScheme name="Univers">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docProps/app.xml><?xml version="1.0" encoding="utf-8"?>
<Properties xmlns="http://schemas.openxmlformats.org/officeDocument/2006/extended-properties" xmlns:vt="http://schemas.openxmlformats.org/officeDocument/2006/docPropsVTypes">
  <TotalTime>1095</TotalTime>
  <Words>1221</Words>
  <Application>Microsoft Office PowerPoint</Application>
  <PresentationFormat>Grand écran</PresentationFormat>
  <Paragraphs>89</Paragraphs>
  <Slides>14</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14</vt:i4>
      </vt:variant>
    </vt:vector>
  </HeadingPairs>
  <TitlesOfParts>
    <vt:vector size="22" baseType="lpstr">
      <vt:lpstr>Arial</vt:lpstr>
      <vt:lpstr>Calibri</vt:lpstr>
      <vt:lpstr>Gill Sans Nova</vt:lpstr>
      <vt:lpstr>Source Code Pro</vt:lpstr>
      <vt:lpstr>Times New Roman</vt:lpstr>
      <vt:lpstr>Univers</vt:lpstr>
      <vt:lpstr>Wingdings</vt:lpstr>
      <vt:lpstr>GradientVTI</vt:lpstr>
      <vt:lpstr>ChatGPT en classe d’anglais</vt:lpstr>
      <vt:lpstr>Présentation PowerPoint</vt:lpstr>
      <vt:lpstr>1. Méthodologie de la production écrite</vt:lpstr>
      <vt:lpstr>Exemple:</vt:lpstr>
      <vt:lpstr>2. Préparer un débat</vt:lpstr>
      <vt:lpstr>Activité pour les étudiants:</vt:lpstr>
      <vt:lpstr>3. Ecriture d’un texte original à mettre en voix</vt:lpstr>
      <vt:lpstr>4. Projet de langue d’un groupe d’élèves-ingénieurs</vt:lpstr>
      <vt:lpstr>Pour aller plus loin </vt:lpstr>
      <vt:lpstr>Présentation PowerPoint</vt:lpstr>
      <vt:lpstr>Les idées de ChatGPT</vt:lpstr>
      <vt:lpstr>Présentation PowerPoint</vt:lpstr>
      <vt:lpstr>Présentation PowerPoint</vt:lpstr>
      <vt:lpstr>Vos questions Vos retours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ChatGPT en classe d’anglais</dc:title>
  <dc:creator>SEVERINE GROSSELIN</dc:creator>
  <cp:lastModifiedBy>SEVERINE GROSSELIN</cp:lastModifiedBy>
  <cp:revision>7</cp:revision>
  <dcterms:created xsi:type="dcterms:W3CDTF">2023-06-20T19:42:57Z</dcterms:created>
  <dcterms:modified xsi:type="dcterms:W3CDTF">2023-06-25T10:00:11Z</dcterms:modified>
</cp:coreProperties>
</file>