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7" r:id="rId8"/>
    <p:sldId id="263" r:id="rId9"/>
    <p:sldId id="265" r:id="rId10"/>
    <p:sldId id="266" r:id="rId11"/>
    <p:sldId id="264" r:id="rId12"/>
    <p:sldId id="268" r:id="rId1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9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254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847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726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319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54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44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52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8610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05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6333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384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9288B-9397-5D48-81B2-DA0142879C99}" type="datetimeFigureOut">
              <a:rPr lang="fr-FR" smtClean="0"/>
              <a:pPr/>
              <a:t>11/02/20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9B190-AC6C-FD48-A4E5-B59236441365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153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3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png"/><Relationship Id="rId5" Type="http://schemas.microsoft.com/office/2007/relationships/hdphoto" Target="../media/hdphoto6.wdp"/><Relationship Id="rId6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4" Type="http://schemas.openxmlformats.org/officeDocument/2006/relationships/image" Target="../media/image8.png"/><Relationship Id="rId5" Type="http://schemas.microsoft.com/office/2007/relationships/hdphoto" Target="../media/hdphoto4.wdp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38100" cmpd="sng">
            <a:solidFill>
              <a:schemeClr val="tx1"/>
            </a:solidFill>
          </a:ln>
        </p:spPr>
        <p:txBody>
          <a:bodyPr/>
          <a:lstStyle/>
          <a:p>
            <a:r>
              <a:rPr lang="fr-FR" b="1" dirty="0" smtClean="0"/>
              <a:t>La colonisation française au XIXème siècle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Séance n°5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Séquence : la France au temps de la République (XIXème siècle)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372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37571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Evaluation formative (séance suivante ?)</a:t>
            </a:r>
            <a:endParaRPr lang="fr-FR" dirty="0"/>
          </a:p>
        </p:txBody>
      </p:sp>
      <p:pic>
        <p:nvPicPr>
          <p:cNvPr id="4" name="Image 3" descr="YaBonBanania-1eHat03-200•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263" y="994013"/>
            <a:ext cx="4047067" cy="586398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29733" y="5657668"/>
            <a:ext cx="31665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Affiche </a:t>
            </a:r>
            <a:r>
              <a:rPr lang="fr-FR" dirty="0" err="1" smtClean="0"/>
              <a:t>publicaire</a:t>
            </a:r>
            <a:r>
              <a:rPr lang="fr-FR" dirty="0" smtClean="0"/>
              <a:t> pour la poudre de cacao « </a:t>
            </a:r>
            <a:r>
              <a:rPr lang="fr-FR" dirty="0" err="1" smtClean="0"/>
              <a:t>Banania</a:t>
            </a:r>
            <a:r>
              <a:rPr lang="fr-FR" dirty="0" smtClean="0"/>
              <a:t> » (petit déjeuner), 1917)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8518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705"/>
            <a:ext cx="8229600" cy="944562"/>
          </a:xfrm>
        </p:spPr>
        <p:txBody>
          <a:bodyPr>
            <a:normAutofit/>
          </a:bodyPr>
          <a:lstStyle/>
          <a:p>
            <a:r>
              <a:rPr lang="fr-FR" b="1" dirty="0" smtClean="0"/>
              <a:t>Evaluation sommative</a:t>
            </a:r>
            <a:endParaRPr lang="fr-FR" b="1" dirty="0"/>
          </a:p>
        </p:txBody>
      </p:sp>
      <p:pic>
        <p:nvPicPr>
          <p:cNvPr id="3" name="Image 2" descr="CouvertureLivreLesColoniesFrancaisesVers1900•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48267"/>
            <a:ext cx="3580566" cy="4414838"/>
          </a:xfrm>
          <a:prstGeom prst="rect">
            <a:avLst/>
          </a:prstGeom>
        </p:spPr>
      </p:pic>
      <p:pic>
        <p:nvPicPr>
          <p:cNvPr id="5" name="Image 4" descr="SupplémentPetitJournal1924•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800" y="898761"/>
            <a:ext cx="4521200" cy="5988344"/>
          </a:xfrm>
          <a:prstGeom prst="rect">
            <a:avLst/>
          </a:prstGeom>
        </p:spPr>
      </p:pic>
      <p:pic>
        <p:nvPicPr>
          <p:cNvPr id="6" name="Image 5" descr="construction-de-la-ligne-de-chemin-de-fer-congo-ocean-le-petit-journal-illustre-1924•.jpe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9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288" y="3437467"/>
            <a:ext cx="4560711" cy="3420533"/>
          </a:xfrm>
          <a:prstGeom prst="rect">
            <a:avLst/>
          </a:prstGeom>
        </p:spPr>
      </p:pic>
      <p:pic>
        <p:nvPicPr>
          <p:cNvPr id="7" name="Image 6" descr="PetitJournalMaroc1911-200RVB•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411" y="2322265"/>
            <a:ext cx="3303389" cy="456484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-48571" y="5767033"/>
            <a:ext cx="2419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FONCTION : EVALUATION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482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nctionsDocumentSeanceH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456"/>
            <a:ext cx="9144000" cy="6432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0934" y="37576"/>
            <a:ext cx="8229600" cy="842962"/>
          </a:xfrm>
        </p:spPr>
        <p:txBody>
          <a:bodyPr/>
          <a:lstStyle/>
          <a:p>
            <a:r>
              <a:rPr lang="fr-FR" b="1" dirty="0" smtClean="0"/>
              <a:t>Introduction</a:t>
            </a:r>
            <a:endParaRPr lang="fr-FR" b="1" dirty="0"/>
          </a:p>
        </p:txBody>
      </p:sp>
      <p:pic>
        <p:nvPicPr>
          <p:cNvPr id="3" name="Image 2" descr="AfficheFrancophonieAfriqueRedu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67" y="1117600"/>
            <a:ext cx="3822052" cy="57404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54000" y="1904999"/>
            <a:ext cx="2218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FONCTION : ACCROCHE EN INTRODUCTION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470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88371"/>
            <a:ext cx="8229600" cy="724429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PROBLEMATIQUE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58838"/>
            <a:ext cx="8229600" cy="1456266"/>
          </a:xfrm>
        </p:spPr>
        <p:txBody>
          <a:bodyPr/>
          <a:lstStyle/>
          <a:p>
            <a:pPr marL="0" indent="0" algn="just">
              <a:buNone/>
            </a:pPr>
            <a:r>
              <a:rPr lang="fr-FR" dirty="0" smtClean="0">
                <a:sym typeface="Wingdings"/>
              </a:rPr>
              <a:t> QUESTION : quelle a été la colonisation française au XIXème siècle ?</a:t>
            </a:r>
            <a:endParaRPr lang="fr-FR" dirty="0"/>
          </a:p>
        </p:txBody>
      </p:sp>
      <p:pic>
        <p:nvPicPr>
          <p:cNvPr id="4" name="Image 3" descr="LaconquêteduTonkin_Panneauéducatifillustré_Lamaisondesinstituteurs•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9" y="2045366"/>
            <a:ext cx="6400801" cy="481263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3335867"/>
            <a:ext cx="2286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Conquête de l’Indochine (</a:t>
            </a:r>
            <a:r>
              <a:rPr lang="fr-FR" dirty="0" err="1" smtClean="0"/>
              <a:t>Viet-Nam</a:t>
            </a:r>
            <a:r>
              <a:rPr lang="fr-FR" dirty="0" smtClean="0"/>
              <a:t>, Cambodge, Laos) vers 1885, planche réalisée pour être utilisée dans une classe d’école primaire (vers 1930).</a:t>
            </a:r>
            <a:endParaRPr lang="fr-FR" dirty="0"/>
          </a:p>
        </p:txBody>
      </p:sp>
      <p:pic>
        <p:nvPicPr>
          <p:cNvPr id="6" name="Image 5" descr="Al'assautdel'AsieSaint-Yves1901•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90" y="2045366"/>
            <a:ext cx="3719857" cy="481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10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1143000"/>
          </a:xfrm>
        </p:spPr>
        <p:txBody>
          <a:bodyPr/>
          <a:lstStyle/>
          <a:p>
            <a:r>
              <a:rPr lang="fr-FR" b="1" dirty="0" smtClean="0"/>
              <a:t>Apport de connaissances - lecture</a:t>
            </a:r>
            <a:endParaRPr lang="fr-FR" b="1" dirty="0"/>
          </a:p>
        </p:txBody>
      </p:sp>
      <p:pic>
        <p:nvPicPr>
          <p:cNvPr id="5" name="Image 4" descr="CartePrincipauxEmpiresColoniaux1914CM2CitadelleHistoire2017•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9381"/>
            <a:ext cx="9144000" cy="493159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161142" y="6120977"/>
            <a:ext cx="6458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FONCTION : APPORT DE CONNAISSANCES, ICI LOCALISATION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105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505"/>
            <a:ext cx="8229600" cy="63492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Etude autonome de documents</a:t>
            </a:r>
            <a:endParaRPr lang="fr-FR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0" y="982133"/>
            <a:ext cx="6026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La moitié des élèves (ou des binômes d’élèves)</a:t>
            </a:r>
            <a:endParaRPr lang="fr-FR" sz="2400" dirty="0"/>
          </a:p>
        </p:txBody>
      </p:sp>
      <p:pic>
        <p:nvPicPr>
          <p:cNvPr id="4" name="Image 3" descr="PhotoClasse_DP8101_ecole_Grande_Kabylie_1890•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67" y="1443798"/>
            <a:ext cx="7992533" cy="560144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140857" y="689429"/>
            <a:ext cx="7003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FONCTION : DOCUMENT PERMETTANT RECHERCHE AUTONOME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77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505"/>
            <a:ext cx="8229600" cy="876828"/>
          </a:xfrm>
        </p:spPr>
        <p:txBody>
          <a:bodyPr>
            <a:normAutofit/>
          </a:bodyPr>
          <a:lstStyle/>
          <a:p>
            <a:r>
              <a:rPr lang="fr-FR" b="1" dirty="0" smtClean="0"/>
              <a:t>Etude autonome de documents</a:t>
            </a:r>
            <a:endParaRPr lang="fr-FR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0" y="917610"/>
            <a:ext cx="6026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La moitié des élèves (ou des binômes d’élèves)</a:t>
            </a:r>
            <a:endParaRPr lang="fr-FR" sz="2400" dirty="0"/>
          </a:p>
        </p:txBody>
      </p:sp>
      <p:pic>
        <p:nvPicPr>
          <p:cNvPr id="4" name="Image 3" descr="planteur_cafeNouvelleCaledonieDebutXXe•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904" y="1331976"/>
            <a:ext cx="7245096" cy="552602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" y="3475459"/>
            <a:ext cx="1898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Plantation de café en Nouvelle-Calédonie (Océan Pacifique) vers 1900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8970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1333"/>
          </a:xfrm>
        </p:spPr>
        <p:txBody>
          <a:bodyPr/>
          <a:lstStyle/>
          <a:p>
            <a:r>
              <a:rPr lang="fr-FR" b="1" dirty="0" smtClean="0"/>
              <a:t>Mise en commun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6933"/>
            <a:ext cx="8229600" cy="5350933"/>
          </a:xfrm>
        </p:spPr>
        <p:txBody>
          <a:bodyPr/>
          <a:lstStyle/>
          <a:p>
            <a:r>
              <a:rPr lang="fr-FR" u="sng" dirty="0" smtClean="0"/>
              <a:t>Restitution</a:t>
            </a:r>
            <a:r>
              <a:rPr lang="fr-FR" dirty="0" smtClean="0"/>
              <a:t> </a:t>
            </a:r>
            <a:r>
              <a:rPr lang="fr-FR" b="1" dirty="0" smtClean="0"/>
              <a:t>: aspects négatifs </a:t>
            </a:r>
            <a:r>
              <a:rPr lang="fr-FR" dirty="0" smtClean="0"/>
              <a:t>(exploitation des populations, imposition de la culture française) </a:t>
            </a:r>
            <a:r>
              <a:rPr lang="fr-FR" b="1" dirty="0" smtClean="0"/>
              <a:t>et positifs </a:t>
            </a:r>
            <a:r>
              <a:rPr lang="fr-FR" dirty="0" smtClean="0"/>
              <a:t>(instruction primaire)</a:t>
            </a:r>
          </a:p>
          <a:p>
            <a:endParaRPr lang="fr-FR" dirty="0"/>
          </a:p>
          <a:p>
            <a:r>
              <a:rPr lang="fr-FR" u="sng" dirty="0" smtClean="0"/>
              <a:t>Hypothèse sur les raisons </a:t>
            </a:r>
            <a:r>
              <a:rPr lang="fr-FR" dirty="0" smtClean="0"/>
              <a:t>: </a:t>
            </a:r>
            <a:r>
              <a:rPr lang="fr-FR" b="1" dirty="0" smtClean="0"/>
              <a:t>exploiter</a:t>
            </a:r>
            <a:r>
              <a:rPr lang="fr-FR" dirty="0" smtClean="0"/>
              <a:t> des matières premières (café) et la main d’œuvre (apport : travail forcé pour les routes et les lignes de chemins de fer), </a:t>
            </a:r>
            <a:r>
              <a:rPr lang="fr-FR" b="1" dirty="0" smtClean="0"/>
              <a:t>apporter la civilisation française </a:t>
            </a:r>
            <a:r>
              <a:rPr lang="fr-FR" dirty="0" smtClean="0"/>
              <a:t>(lire, écrire, étudier la langue française)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2547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7571"/>
            <a:ext cx="8229600" cy="1143000"/>
          </a:xfrm>
        </p:spPr>
        <p:txBody>
          <a:bodyPr>
            <a:normAutofit/>
          </a:bodyPr>
          <a:lstStyle/>
          <a:p>
            <a:r>
              <a:rPr lang="fr-FR" b="1" dirty="0" smtClean="0"/>
              <a:t>Complément documentaire</a:t>
            </a:r>
            <a:endParaRPr lang="fr-FR" b="1" dirty="0"/>
          </a:p>
        </p:txBody>
      </p:sp>
      <p:pic>
        <p:nvPicPr>
          <p:cNvPr id="3" name="Image 2" descr="TexteDiscoursJulesFerry1885ColonisationCM2CitadelleHistoire2017•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5105"/>
            <a:ext cx="9144000" cy="3159125"/>
          </a:xfrm>
          <a:prstGeom prst="rect">
            <a:avLst/>
          </a:prstGeom>
        </p:spPr>
      </p:pic>
      <p:pic>
        <p:nvPicPr>
          <p:cNvPr id="4" name="Image 3" descr="YaBonBanania-1eHat03-200•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6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933" y="994016"/>
            <a:ext cx="4047067" cy="586398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08430" y="4397404"/>
            <a:ext cx="4788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FF0000"/>
                </a:solidFill>
              </a:rPr>
              <a:t>FONCTION : COMPLEMENT, NUANCE, VALIDATION DES HYPOTHÈSES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498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Trace écrite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Qui ? La France </a:t>
            </a:r>
          </a:p>
          <a:p>
            <a:pPr marL="0" indent="0">
              <a:buNone/>
            </a:pPr>
            <a:r>
              <a:rPr lang="fr-FR" dirty="0" smtClean="0"/>
              <a:t>Quoi ? Conquête de colonies notamment en Afrique, en Asie du sud-est, d’îles océaniques</a:t>
            </a:r>
          </a:p>
          <a:p>
            <a:pPr marL="0" indent="0">
              <a:buNone/>
            </a:pPr>
            <a:r>
              <a:rPr lang="fr-FR" dirty="0" smtClean="0"/>
              <a:t>Quand ? Au XIXème siècle</a:t>
            </a:r>
          </a:p>
          <a:p>
            <a:pPr marL="0" indent="0">
              <a:buNone/>
            </a:pPr>
            <a:r>
              <a:rPr lang="fr-FR" dirty="0" smtClean="0"/>
              <a:t>Comment ? Militaire + </a:t>
            </a:r>
          </a:p>
          <a:p>
            <a:pPr marL="0" indent="0">
              <a:buNone/>
            </a:pPr>
            <a:r>
              <a:rPr lang="fr-FR" dirty="0" smtClean="0"/>
              <a:t>Pourquoi ? Pour quoi ? Pour exploiter les richesses, avoir une main d’œuvre (travail, guerre), apporter l’instruction (lire et écrire)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4194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295</Words>
  <Application>Microsoft Macintosh PowerPoint</Application>
  <PresentationFormat>Présentation à l'écran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La colonisation française au XIXème siècle</vt:lpstr>
      <vt:lpstr>Introduction</vt:lpstr>
      <vt:lpstr>PROBLEMATIQUE</vt:lpstr>
      <vt:lpstr>Apport de connaissances - lecture</vt:lpstr>
      <vt:lpstr>Etude autonome de documents</vt:lpstr>
      <vt:lpstr>Etude autonome de documents</vt:lpstr>
      <vt:lpstr>Mise en commun</vt:lpstr>
      <vt:lpstr>Complément documentaire</vt:lpstr>
      <vt:lpstr>Trace écrite</vt:lpstr>
      <vt:lpstr>Evaluation formative (séance suivante ?)</vt:lpstr>
      <vt:lpstr>Evaluation sommative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colonisation française au XIXème siècle</dc:title>
  <dc:creator>jean-louis laubry</dc:creator>
  <cp:lastModifiedBy>Jean-Louis Laubry</cp:lastModifiedBy>
  <cp:revision>16</cp:revision>
  <dcterms:created xsi:type="dcterms:W3CDTF">2020-02-02T14:22:37Z</dcterms:created>
  <dcterms:modified xsi:type="dcterms:W3CDTF">2020-02-11T18:27:06Z</dcterms:modified>
</cp:coreProperties>
</file>