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86" r:id="rId4"/>
    <p:sldId id="288" r:id="rId5"/>
    <p:sldId id="289" r:id="rId6"/>
    <p:sldId id="290" r:id="rId7"/>
    <p:sldId id="291" r:id="rId8"/>
    <p:sldId id="292" r:id="rId9"/>
    <p:sldId id="287" r:id="rId10"/>
    <p:sldId id="279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7402-CB29-D246-9213-8401D482F535}" type="datetimeFigureOut">
              <a:rPr lang="fr-FR" smtClean="0"/>
              <a:pPr/>
              <a:t>21/11/2020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99982-5C4E-1B46-8724-901715E7757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Habiter un espace touristique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La Grande Motte et le travail </a:t>
            </a:r>
            <a:r>
              <a:rPr lang="fr-FR" dirty="0" err="1">
                <a:solidFill>
                  <a:schemeClr val="tx1"/>
                </a:solidFill>
              </a:rPr>
              <a:t>tourisque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+ deux exemples de manuels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0009" y="2487616"/>
            <a:ext cx="4623982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err="1"/>
              <a:t>Histoire-géographie</a:t>
            </a:r>
            <a:r>
              <a:rPr lang="fr-FR" sz="3200" b="1" dirty="0"/>
              <a:t>, CM1, </a:t>
            </a:r>
          </a:p>
          <a:p>
            <a:r>
              <a:rPr lang="fr-FR" sz="3200" b="1" dirty="0"/>
              <a:t>Citadelle, Hachette,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spacesTouriCM1Hach2016_043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9925"/>
            <a:ext cx="4497478" cy="6459142"/>
          </a:xfrm>
          <a:prstGeom prst="rect">
            <a:avLst/>
          </a:prstGeom>
        </p:spPr>
      </p:pic>
      <p:pic>
        <p:nvPicPr>
          <p:cNvPr id="4" name="Image 3" descr="EspacesTouriCM1Hach2016_044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79" y="209925"/>
            <a:ext cx="4649984" cy="64591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45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925"/>
            <a:ext cx="4551165" cy="6375173"/>
          </a:xfrm>
          <a:prstGeom prst="rect">
            <a:avLst/>
          </a:prstGeom>
        </p:spPr>
      </p:pic>
      <p:pic>
        <p:nvPicPr>
          <p:cNvPr id="3" name="Image 2" descr="EspacesTouriCM1Hach2016_046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165" y="75569"/>
            <a:ext cx="4592835" cy="65095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47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20"/>
            <a:ext cx="4607975" cy="6501127"/>
          </a:xfrm>
          <a:prstGeom prst="rect">
            <a:avLst/>
          </a:prstGeom>
        </p:spPr>
      </p:pic>
      <p:pic>
        <p:nvPicPr>
          <p:cNvPr id="3" name="Image 2" descr="EspacesTouriCM1Hach2016_048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975" y="220420"/>
            <a:ext cx="4562052" cy="6482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EspacesTouriCM1Hach2016_049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302"/>
            <a:ext cx="4457868" cy="6301698"/>
          </a:xfrm>
          <a:prstGeom prst="rect">
            <a:avLst/>
          </a:prstGeom>
        </p:spPr>
      </p:pic>
      <p:pic>
        <p:nvPicPr>
          <p:cNvPr id="4" name="Image 3" descr="EspacesTouriCM1Hach2016_050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868" y="185591"/>
            <a:ext cx="4686132" cy="66724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51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393"/>
            <a:ext cx="4493559" cy="6406660"/>
          </a:xfrm>
          <a:prstGeom prst="rect">
            <a:avLst/>
          </a:prstGeom>
        </p:spPr>
      </p:pic>
      <p:pic>
        <p:nvPicPr>
          <p:cNvPr id="3" name="Image 2" descr="EspacesTouriCM1Hach2016_052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59" y="115550"/>
            <a:ext cx="4650441" cy="6595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spacesTouriCM1Hach2016_053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103"/>
            <a:ext cx="4510351" cy="6443359"/>
          </a:xfrm>
          <a:prstGeom prst="rect">
            <a:avLst/>
          </a:prstGeom>
        </p:spPr>
      </p:pic>
      <p:pic>
        <p:nvPicPr>
          <p:cNvPr id="3" name="Image 2" descr="EspacesTouriCM1Hach2016_054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51" y="0"/>
            <a:ext cx="4633649" cy="66414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60009" y="2487616"/>
            <a:ext cx="4391547" cy="10772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/>
              <a:t>Géographie, CM, </a:t>
            </a:r>
          </a:p>
          <a:p>
            <a:r>
              <a:rPr lang="fr-FR" sz="3200" b="1" dirty="0" err="1"/>
              <a:t>Odysséo</a:t>
            </a:r>
            <a:r>
              <a:rPr lang="fr-FR" sz="3200" b="1" dirty="0"/>
              <a:t>, Magnard,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4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829"/>
            <a:ext cx="4475512" cy="6165246"/>
          </a:xfrm>
          <a:prstGeom prst="rect">
            <a:avLst/>
          </a:prstGeom>
        </p:spPr>
      </p:pic>
      <p:pic>
        <p:nvPicPr>
          <p:cNvPr id="3" name="Image 2" descr="LittoTourismeMagn2017CM_018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75" y="482829"/>
            <a:ext cx="4519125" cy="62532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5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652"/>
            <a:ext cx="4495151" cy="6168695"/>
          </a:xfrm>
          <a:prstGeom prst="rect">
            <a:avLst/>
          </a:prstGeom>
        </p:spPr>
      </p:pic>
      <p:pic>
        <p:nvPicPr>
          <p:cNvPr id="3" name="Image 2" descr="LittoTourismeMagn2017CM_016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152" y="239258"/>
            <a:ext cx="4648848" cy="63755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19908" y="1852493"/>
            <a:ext cx="7467600" cy="286232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Séance :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Travailler dans un espace touristique : l’exemple de La Grande Motte </a:t>
            </a:r>
          </a:p>
          <a:p>
            <a:pPr algn="ctr"/>
            <a:endParaRPr lang="fr-FR" sz="3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7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0"/>
            <a:ext cx="52133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19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39"/>
            <a:ext cx="4572000" cy="6294149"/>
          </a:xfrm>
          <a:prstGeom prst="rect">
            <a:avLst/>
          </a:prstGeom>
        </p:spPr>
      </p:pic>
      <p:pic>
        <p:nvPicPr>
          <p:cNvPr id="3" name="Image 2" descr="LittoTourismeMagn2017CM_020-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825" y="202374"/>
            <a:ext cx="4494175" cy="62427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ittoTourismeMagn2017CM_021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054" y="0"/>
            <a:ext cx="4683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fdb_aerien_grande_motte_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559541" cy="4373027"/>
          </a:xfrm>
          <a:prstGeom prst="rect">
            <a:avLst/>
          </a:prstGeom>
        </p:spPr>
      </p:pic>
      <p:pic>
        <p:nvPicPr>
          <p:cNvPr id="5" name="Image 4" descr="CarteLangRoussRVB1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75" y="3292475"/>
            <a:ext cx="4492625" cy="356552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D966280-2A60-2946-81CF-2B22D352A7FE}"/>
              </a:ext>
            </a:extLst>
          </p:cNvPr>
          <p:cNvSpPr txBox="1"/>
          <p:nvPr/>
        </p:nvSpPr>
        <p:spPr>
          <a:xfrm>
            <a:off x="234462" y="4689231"/>
            <a:ext cx="4416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 : </a:t>
            </a:r>
          </a:p>
          <a:p>
            <a:r>
              <a:rPr lang="fr-FR" dirty="0"/>
              <a:t>description de la photographie, émission d’hypothèses sur l’activité dominante, localisation sur une carte.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xteLaGrandeMott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64" y="1747959"/>
            <a:ext cx="6350000" cy="4648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0DB180F-6A77-6F4D-A1CD-206768302C60}"/>
              </a:ext>
            </a:extLst>
          </p:cNvPr>
          <p:cNvSpPr txBox="1"/>
          <p:nvPr/>
        </p:nvSpPr>
        <p:spPr>
          <a:xfrm>
            <a:off x="1172309" y="461841"/>
            <a:ext cx="7244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Apport par l’enseignant</a:t>
            </a:r>
            <a:r>
              <a:rPr lang="fr-FR" dirty="0"/>
              <a:t> (à l’oral) en reprenant quelques informations contenues dans le texte ci-dessous - les élèves pourraient compléter une petite fiche d’identité de La Grande Motte) : nom, localisation en France, nombre d’habitants résidents, nombre d’habitants l’été).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estaurant-du-golf-de-la-grande-motte-366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92" y="599643"/>
            <a:ext cx="6497501" cy="43592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F836F60-2B02-864E-B9C2-6C7580B4D3AD}"/>
              </a:ext>
            </a:extLst>
          </p:cNvPr>
          <p:cNvSpPr txBox="1"/>
          <p:nvPr/>
        </p:nvSpPr>
        <p:spPr>
          <a:xfrm>
            <a:off x="656493" y="4958874"/>
            <a:ext cx="795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Document publicitaire </a:t>
            </a:r>
            <a:r>
              <a:rPr lang="fr-FR" dirty="0"/>
              <a:t>utilisable soit pour identifier les personnes présents dans le restaurant (touristes, habitants mais aussi travailleurs : serveurs, cuisiniers, etc.) donc la thématique du travail, autre possibilité d’exploitation du document : l’évaluation sommative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emmedeChambreHôtelTourism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1921" cy="3207925"/>
          </a:xfrm>
          <a:prstGeom prst="rect">
            <a:avLst/>
          </a:prstGeom>
        </p:spPr>
      </p:pic>
      <p:pic>
        <p:nvPicPr>
          <p:cNvPr id="3" name="Image 2" descr="ServeuseRestaurantTourism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079" y="0"/>
            <a:ext cx="4791921" cy="3207925"/>
          </a:xfrm>
          <a:prstGeom prst="rect">
            <a:avLst/>
          </a:prstGeom>
        </p:spPr>
      </p:pic>
      <p:pic>
        <p:nvPicPr>
          <p:cNvPr id="4" name="Image 3" descr="MaitreNageurSauveteurPlag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" y="3684191"/>
            <a:ext cx="4745883" cy="3173809"/>
          </a:xfrm>
          <a:prstGeom prst="rect">
            <a:avLst/>
          </a:prstGeom>
        </p:spPr>
      </p:pic>
      <p:pic>
        <p:nvPicPr>
          <p:cNvPr id="5" name="Image 4" descr="VendeuseBaignetsPlage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041" y="3429000"/>
            <a:ext cx="4537959" cy="339874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9E7A381-EA9C-AE4F-B265-664C636CC0CB}"/>
              </a:ext>
            </a:extLst>
          </p:cNvPr>
          <p:cNvSpPr txBox="1"/>
          <p:nvPr/>
        </p:nvSpPr>
        <p:spPr>
          <a:xfrm>
            <a:off x="0" y="3162273"/>
            <a:ext cx="535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Documents à l’étude en autonomie numérotés de 1 à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etiersMuseeEspacesTouriCM1Hach2016_014-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40" y="3429000"/>
            <a:ext cx="5369520" cy="3429000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45575"/>
              </p:ext>
            </p:extLst>
          </p:nvPr>
        </p:nvGraphicFramePr>
        <p:xfrm>
          <a:off x="144090" y="172381"/>
          <a:ext cx="885582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7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Où</a:t>
                      </a:r>
                      <a:r>
                        <a:rPr lang="fr-FR" baseline="0" dirty="0"/>
                        <a:t> se trouve la personne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Que fait la</a:t>
                      </a:r>
                      <a:r>
                        <a:rPr lang="fr-FR" baseline="0" dirty="0"/>
                        <a:t> personne 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Quel est son métier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Avantages/</a:t>
                      </a:r>
                    </a:p>
                    <a:p>
                      <a:r>
                        <a:rPr lang="fr-FR" dirty="0"/>
                        <a:t>Inconvénients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Autres métiers associés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9181285-C7C3-2645-B314-057AA40281EB}"/>
              </a:ext>
            </a:extLst>
          </p:cNvPr>
          <p:cNvSpPr txBox="1"/>
          <p:nvPr/>
        </p:nvSpPr>
        <p:spPr>
          <a:xfrm>
            <a:off x="1406768" y="2308412"/>
            <a:ext cx="6116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Tableau de saisie pour les 4 documents à étudier en autonomie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74F21F-DE80-B14D-BDF5-7F33CB2AC9C0}"/>
              </a:ext>
            </a:extLst>
          </p:cNvPr>
          <p:cNvSpPr txBox="1"/>
          <p:nvPr/>
        </p:nvSpPr>
        <p:spPr>
          <a:xfrm>
            <a:off x="160387" y="3059668"/>
            <a:ext cx="8983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Documents complémentaires (non obligatoires) : soit celui-ci-dessous, soit celui page suivante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availSaisonnierEspacesTouriCM1Hach2016_014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4" y="1655641"/>
            <a:ext cx="6870700" cy="48037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486D4ED-002C-1049-893F-2ACD93A434CD}"/>
              </a:ext>
            </a:extLst>
          </p:cNvPr>
          <p:cNvSpPr txBox="1"/>
          <p:nvPr/>
        </p:nvSpPr>
        <p:spPr>
          <a:xfrm>
            <a:off x="808894" y="398584"/>
            <a:ext cx="758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Document complémentaire (éventuel) sur la notion de travail saisonnier : l’idéal aurait été de trouver un témoignage concernant la Grande Motte (mais rien n’empêche de changer un nom de lieu…)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a-Grande-Motte-avant-le-debut-des-constructions-Photo-Pierre-Pil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14055"/>
            <a:ext cx="4771196" cy="3816957"/>
          </a:xfrm>
          <a:prstGeom prst="rect">
            <a:avLst/>
          </a:prstGeom>
        </p:spPr>
      </p:pic>
      <p:pic>
        <p:nvPicPr>
          <p:cNvPr id="3" name="Image 2" descr="Panneau-d-entree-de-ville-La-Grande-Motte-Photo-Bob-ter-Schiphor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2" y="13991"/>
            <a:ext cx="4293175" cy="3241714"/>
          </a:xfrm>
          <a:prstGeom prst="rect">
            <a:avLst/>
          </a:prstGeom>
        </p:spPr>
      </p:pic>
      <p:pic>
        <p:nvPicPr>
          <p:cNvPr id="4" name="Image 3" descr="LaGrandeMotteDebutTravau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755" y="-600830"/>
            <a:ext cx="4842245" cy="4842246"/>
          </a:xfrm>
          <a:prstGeom prst="rect">
            <a:avLst/>
          </a:prstGeom>
        </p:spPr>
      </p:pic>
      <p:pic>
        <p:nvPicPr>
          <p:cNvPr id="5" name="Image 4" descr="fdb_aerien_grande_motte_0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755" y="3629837"/>
            <a:ext cx="4842245" cy="3228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EBFF74-CD3F-0043-9135-12FB6CB7A3FD}"/>
              </a:ext>
            </a:extLst>
          </p:cNvPr>
          <p:cNvSpPr txBox="1"/>
          <p:nvPr/>
        </p:nvSpPr>
        <p:spPr>
          <a:xfrm>
            <a:off x="-71048" y="3261566"/>
            <a:ext cx="437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Photographies exploitables notamment les deux de droite dans un exercice de comparaison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256</Words>
  <Application>Microsoft Macintosh PowerPoint</Application>
  <PresentationFormat>Affichage à l'écran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Habiter un espace touristique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Habiter un espace touristique</dc:title>
  <dc:creator>Jean-Louis LAUBRY</dc:creator>
  <cp:lastModifiedBy>Jean-Louis Laubry</cp:lastModifiedBy>
  <cp:revision>48</cp:revision>
  <dcterms:created xsi:type="dcterms:W3CDTF">2017-10-19T14:11:48Z</dcterms:created>
  <dcterms:modified xsi:type="dcterms:W3CDTF">2020-11-21T13:21:13Z</dcterms:modified>
</cp:coreProperties>
</file>