
<file path=[Content_Types].xml><?xml version="1.0" encoding="utf-8"?>
<Types xmlns="http://schemas.openxmlformats.org/package/2006/content-types">
  <Override PartName="/ppt/diagrams/data17.xml" ContentType="application/vnd.openxmlformats-officedocument.drawingml.diagramData+xml"/>
  <Override PartName="/ppt/diagrams/colors22.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59" r:id="rId7"/>
    <p:sldId id="262" r:id="rId8"/>
    <p:sldId id="260" r:id="rId9"/>
    <p:sldId id="261" r:id="rId10"/>
    <p:sldId id="265" r:id="rId11"/>
    <p:sldId id="266" r:id="rId12"/>
    <p:sldId id="267" r:id="rId13"/>
    <p:sldId id="277" r:id="rId14"/>
    <p:sldId id="278" r:id="rId15"/>
    <p:sldId id="279" r:id="rId16"/>
    <p:sldId id="280" r:id="rId17"/>
    <p:sldId id="281" r:id="rId18"/>
    <p:sldId id="268" r:id="rId19"/>
    <p:sldId id="269" r:id="rId20"/>
    <p:sldId id="270" r:id="rId21"/>
    <p:sldId id="271" r:id="rId22"/>
    <p:sldId id="272" r:id="rId23"/>
    <p:sldId id="273" r:id="rId24"/>
    <p:sldId id="274" r:id="rId25"/>
    <p:sldId id="275"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26" autoAdjust="0"/>
    <p:restoredTop sz="94660"/>
  </p:normalViewPr>
  <p:slideViewPr>
    <p:cSldViewPr snapToGrid="0">
      <p:cViewPr varScale="1">
        <p:scale>
          <a:sx n="79" d="100"/>
          <a:sy n="79" d="100"/>
        </p:scale>
        <p:origin x="-38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rgbClr val="FFC000"/>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2">
                  <a:lumMod val="20000"/>
                  <a:lumOff val="80000"/>
                </a:schemeClr>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custLinFactNeighborX="-45663" custLinFactNeighborY="2063">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B04C62C-D98C-4344-A271-542422F15592}" type="presOf" srcId="{8D16E763-24F7-4F90-AF3D-FCE9EB5B67F1}" destId="{ABF2A8E6-CB6B-476A-B3F4-9D3EEB64D8BF}"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9193B2C0-18E1-4767-8A9F-4B2EF0E4CDF5}"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8E38B059-67BF-4A4C-BC6A-823FEF9FEC58}" type="presOf" srcId="{5B324F00-4FE4-4924-A40C-B80842F1A415}" destId="{E72B2681-FE20-4A8D-9211-D57B1E4FD9AF}" srcOrd="0" destOrd="0" presId="urn:microsoft.com/office/officeart/2005/8/layout/hChevron3"/>
    <dgm:cxn modelId="{AD17E118-345F-438C-9BA1-556E82B5BBB8}" type="presOf" srcId="{691CFBEF-88CD-43AA-BB92-36E8B553E1B8}" destId="{FBAD95D6-FD11-4B67-BE90-B64278C62357}"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F39CBE53-5C1B-4704-B2D0-26F625DD749F}"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2836888A-479C-4C53-8B84-E13A3F57F145}" type="presOf" srcId="{EC953E86-395E-4A26-B897-1AF14F6F6E40}" destId="{84C4C2ED-4B7F-4EF5-82B7-1B26CF9BDECE}" srcOrd="0" destOrd="0" presId="urn:microsoft.com/office/officeart/2005/8/layout/hChevron3"/>
    <dgm:cxn modelId="{61FFB97F-6ED2-46F9-8BC1-BCE8772C20B3}" type="presParOf" srcId="{524E5C1B-5B02-4835-9577-FF897AF724FE}" destId="{FBAD95D6-FD11-4B67-BE90-B64278C62357}" srcOrd="0" destOrd="0" presId="urn:microsoft.com/office/officeart/2005/8/layout/hChevron3"/>
    <dgm:cxn modelId="{8C17EF00-F97E-4AB1-A46E-44B68DD2C7E5}" type="presParOf" srcId="{524E5C1B-5B02-4835-9577-FF897AF724FE}" destId="{04AF3D7C-39F9-45AE-8DFE-9134EA2F01A5}" srcOrd="1" destOrd="0" presId="urn:microsoft.com/office/officeart/2005/8/layout/hChevron3"/>
    <dgm:cxn modelId="{4678DA5D-9E99-40A7-B8B7-426BBF38519B}" type="presParOf" srcId="{524E5C1B-5B02-4835-9577-FF897AF724FE}" destId="{84C4C2ED-4B7F-4EF5-82B7-1B26CF9BDECE}" srcOrd="2" destOrd="0" presId="urn:microsoft.com/office/officeart/2005/8/layout/hChevron3"/>
    <dgm:cxn modelId="{CD9E3FAB-B147-48D7-8F25-5BAD51C7791B}" type="presParOf" srcId="{524E5C1B-5B02-4835-9577-FF897AF724FE}" destId="{0CD8DCAE-7E3D-44AB-BA5F-9D3A97BCB17A}" srcOrd="3" destOrd="0" presId="urn:microsoft.com/office/officeart/2005/8/layout/hChevron3"/>
    <dgm:cxn modelId="{ED46D0EE-EB84-4E34-BAEE-79F3261B4D40}" type="presParOf" srcId="{524E5C1B-5B02-4835-9577-FF897AF724FE}" destId="{ABF2A8E6-CB6B-476A-B3F4-9D3EEB64D8BF}" srcOrd="4" destOrd="0" presId="urn:microsoft.com/office/officeart/2005/8/layout/hChevron3"/>
    <dgm:cxn modelId="{5F26A261-3DF5-47B3-9717-BBE33D45756E}" type="presParOf" srcId="{524E5C1B-5B02-4835-9577-FF897AF724FE}" destId="{9307F9E5-0462-498B-A4FE-9D369F56BF9F}" srcOrd="5" destOrd="0" presId="urn:microsoft.com/office/officeart/2005/8/layout/hChevron3"/>
    <dgm:cxn modelId="{EE14F407-2F20-4828-AE97-4F08156D2931}" type="presParOf" srcId="{524E5C1B-5B02-4835-9577-FF897AF724FE}" destId="{E72B2681-FE20-4A8D-9211-D57B1E4FD9AF}" srcOrd="6" destOrd="0" presId="urn:microsoft.com/office/officeart/2005/8/layout/hChevron3"/>
    <dgm:cxn modelId="{45DEC9C5-8B32-44E0-8C51-1401D346E6AB}" type="presParOf" srcId="{524E5C1B-5B02-4835-9577-FF897AF724FE}" destId="{8F899216-5C4E-4BE7-B4D9-03A2C85F8A85}" srcOrd="7" destOrd="0" presId="urn:microsoft.com/office/officeart/2005/8/layout/hChevron3"/>
    <dgm:cxn modelId="{89BDB81F-B745-46DF-BC01-55AAE6826512}" type="presParOf" srcId="{524E5C1B-5B02-4835-9577-FF897AF724FE}" destId="{2C5FB318-9296-401C-8304-5EF1BF88E6CE}" srcOrd="8"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F61E1A03-C4D6-46C2-8A98-53FC66E43C87}" type="presOf" srcId="{2242577F-B77A-4B74-B875-E0531BC7C0D2}" destId="{2C5FB318-9296-401C-8304-5EF1BF88E6CE}" srcOrd="0" destOrd="0" presId="urn:microsoft.com/office/officeart/2005/8/layout/hChevron3"/>
    <dgm:cxn modelId="{6479022F-6064-4598-8FE2-92FB87B8B472}" type="presOf" srcId="{EC953E86-395E-4A26-B897-1AF14F6F6E40}" destId="{84C4C2ED-4B7F-4EF5-82B7-1B26CF9BDECE}" srcOrd="0" destOrd="0" presId="urn:microsoft.com/office/officeart/2005/8/layout/hChevron3"/>
    <dgm:cxn modelId="{D814B16A-DA06-4380-AB67-6B2D703C1DC3}" type="presOf" srcId="{691CFBEF-88CD-43AA-BB92-36E8B553E1B8}" destId="{FBAD95D6-FD11-4B67-BE90-B64278C62357}" srcOrd="0" destOrd="0" presId="urn:microsoft.com/office/officeart/2005/8/layout/hChevron3"/>
    <dgm:cxn modelId="{1DD38462-003F-465D-8110-60D9EE371B83}" type="presOf" srcId="{816FDF8A-9842-4351-A54B-14224E479472}" destId="{524E5C1B-5B02-4835-9577-FF897AF724FE}" srcOrd="0" destOrd="0" presId="urn:microsoft.com/office/officeart/2005/8/layout/hChevron3"/>
    <dgm:cxn modelId="{D213BB6E-01C4-4987-8E95-5214ED9240DA}" type="presOf" srcId="{8D16E763-24F7-4F90-AF3D-FCE9EB5B67F1}" destId="{ABF2A8E6-CB6B-476A-B3F4-9D3EEB64D8BF}"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0B7D7F0A-F7F3-4533-889F-98331CD19430}" srcId="{816FDF8A-9842-4351-A54B-14224E479472}" destId="{2242577F-B77A-4B74-B875-E0531BC7C0D2}" srcOrd="4" destOrd="0" parTransId="{A064F004-BCC2-4FEE-85E9-37BAF8DFA632}" sibTransId="{FFAF7584-D56A-4470-80F3-D99251FC5A04}"/>
    <dgm:cxn modelId="{E8204D5D-9685-4863-BA88-F33E7027374A}" type="presOf" srcId="{5B324F00-4FE4-4924-A40C-B80842F1A415}" destId="{E72B2681-FE20-4A8D-9211-D57B1E4FD9AF}" srcOrd="0" destOrd="0" presId="urn:microsoft.com/office/officeart/2005/8/layout/hChevron3"/>
    <dgm:cxn modelId="{3BC86EB5-DD87-4335-A77B-4936B8A3C990}" type="presParOf" srcId="{524E5C1B-5B02-4835-9577-FF897AF724FE}" destId="{FBAD95D6-FD11-4B67-BE90-B64278C62357}" srcOrd="0" destOrd="0" presId="urn:microsoft.com/office/officeart/2005/8/layout/hChevron3"/>
    <dgm:cxn modelId="{46912BBD-3049-4B81-BC05-135B33D617D8}" type="presParOf" srcId="{524E5C1B-5B02-4835-9577-FF897AF724FE}" destId="{04AF3D7C-39F9-45AE-8DFE-9134EA2F01A5}" srcOrd="1" destOrd="0" presId="urn:microsoft.com/office/officeart/2005/8/layout/hChevron3"/>
    <dgm:cxn modelId="{75BE2954-6EE6-44B7-9B4D-B64DC7F27677}" type="presParOf" srcId="{524E5C1B-5B02-4835-9577-FF897AF724FE}" destId="{84C4C2ED-4B7F-4EF5-82B7-1B26CF9BDECE}" srcOrd="2" destOrd="0" presId="urn:microsoft.com/office/officeart/2005/8/layout/hChevron3"/>
    <dgm:cxn modelId="{A6F73403-6962-4B4E-B029-36B97AC976F1}" type="presParOf" srcId="{524E5C1B-5B02-4835-9577-FF897AF724FE}" destId="{0CD8DCAE-7E3D-44AB-BA5F-9D3A97BCB17A}" srcOrd="3" destOrd="0" presId="urn:microsoft.com/office/officeart/2005/8/layout/hChevron3"/>
    <dgm:cxn modelId="{1E46EC49-9D58-4B3F-BC85-AA00A02DBECB}" type="presParOf" srcId="{524E5C1B-5B02-4835-9577-FF897AF724FE}" destId="{ABF2A8E6-CB6B-476A-B3F4-9D3EEB64D8BF}" srcOrd="4" destOrd="0" presId="urn:microsoft.com/office/officeart/2005/8/layout/hChevron3"/>
    <dgm:cxn modelId="{BFC44AD2-2615-4DAC-871C-143A0335C917}" type="presParOf" srcId="{524E5C1B-5B02-4835-9577-FF897AF724FE}" destId="{9307F9E5-0462-498B-A4FE-9D369F56BF9F}" srcOrd="5" destOrd="0" presId="urn:microsoft.com/office/officeart/2005/8/layout/hChevron3"/>
    <dgm:cxn modelId="{E1690495-A935-430A-8D50-260A4E00ED9A}" type="presParOf" srcId="{524E5C1B-5B02-4835-9577-FF897AF724FE}" destId="{E72B2681-FE20-4A8D-9211-D57B1E4FD9AF}" srcOrd="6" destOrd="0" presId="urn:microsoft.com/office/officeart/2005/8/layout/hChevron3"/>
    <dgm:cxn modelId="{ECED5B40-14B9-47A5-9BAE-6862BD33FFAE}" type="presParOf" srcId="{524E5C1B-5B02-4835-9577-FF897AF724FE}" destId="{8F899216-5C4E-4BE7-B4D9-03A2C85F8A85}" srcOrd="7" destOrd="0" presId="urn:microsoft.com/office/officeart/2005/8/layout/hChevron3"/>
    <dgm:cxn modelId="{A81E3744-CF37-40FD-9372-31E945B858C4}" type="presParOf" srcId="{524E5C1B-5B02-4835-9577-FF897AF724FE}" destId="{2C5FB318-9296-401C-8304-5EF1BF88E6CE}" srcOrd="8"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F2BA1B6C-A30B-4428-A4BA-D88A34E5B902}" type="presOf" srcId="{EC953E86-395E-4A26-B897-1AF14F6F6E40}" destId="{84C4C2ED-4B7F-4EF5-82B7-1B26CF9BDECE}" srcOrd="0" destOrd="0" presId="urn:microsoft.com/office/officeart/2005/8/layout/hChevron3"/>
    <dgm:cxn modelId="{29DDBEB1-C736-4402-9041-8459FDB440AB}" type="presOf" srcId="{8D16E763-24F7-4F90-AF3D-FCE9EB5B67F1}" destId="{ABF2A8E6-CB6B-476A-B3F4-9D3EEB64D8BF}" srcOrd="0" destOrd="0" presId="urn:microsoft.com/office/officeart/2005/8/layout/hChevron3"/>
    <dgm:cxn modelId="{3313A99C-88A9-40DA-BC0B-7D721247B68D}" type="presOf" srcId="{816FDF8A-9842-4351-A54B-14224E479472}" destId="{524E5C1B-5B02-4835-9577-FF897AF724FE}"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56BDB234-15C8-4C1A-9EDF-4925EC1768DE}" type="presOf" srcId="{691CFBEF-88CD-43AA-BB92-36E8B553E1B8}" destId="{FBAD95D6-FD11-4B67-BE90-B64278C62357}"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BB5568D1-B146-46EF-AA46-D179083D2E69}" type="presOf" srcId="{5B324F00-4FE4-4924-A40C-B80842F1A415}" destId="{E72B2681-FE20-4A8D-9211-D57B1E4FD9A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0B7D7F0A-F7F3-4533-889F-98331CD19430}" srcId="{816FDF8A-9842-4351-A54B-14224E479472}" destId="{2242577F-B77A-4B74-B875-E0531BC7C0D2}" srcOrd="4" destOrd="0" parTransId="{A064F004-BCC2-4FEE-85E9-37BAF8DFA632}" sibTransId="{FFAF7584-D56A-4470-80F3-D99251FC5A04}"/>
    <dgm:cxn modelId="{2ACC020B-07BD-458D-8265-E1FFD9397A87}" type="presOf" srcId="{2242577F-B77A-4B74-B875-E0531BC7C0D2}" destId="{2C5FB318-9296-401C-8304-5EF1BF88E6CE}" srcOrd="0" destOrd="0" presId="urn:microsoft.com/office/officeart/2005/8/layout/hChevron3"/>
    <dgm:cxn modelId="{B9B40E5A-DA94-45DB-A9B6-CD5B5D3D9D39}" type="presParOf" srcId="{524E5C1B-5B02-4835-9577-FF897AF724FE}" destId="{FBAD95D6-FD11-4B67-BE90-B64278C62357}" srcOrd="0" destOrd="0" presId="urn:microsoft.com/office/officeart/2005/8/layout/hChevron3"/>
    <dgm:cxn modelId="{DA8231E2-FBEB-4EC6-B40C-C591DA0C46EC}" type="presParOf" srcId="{524E5C1B-5B02-4835-9577-FF897AF724FE}" destId="{04AF3D7C-39F9-45AE-8DFE-9134EA2F01A5}" srcOrd="1" destOrd="0" presId="urn:microsoft.com/office/officeart/2005/8/layout/hChevron3"/>
    <dgm:cxn modelId="{1232E20E-1697-4C75-9A58-C300E2DDE585}" type="presParOf" srcId="{524E5C1B-5B02-4835-9577-FF897AF724FE}" destId="{84C4C2ED-4B7F-4EF5-82B7-1B26CF9BDECE}" srcOrd="2" destOrd="0" presId="urn:microsoft.com/office/officeart/2005/8/layout/hChevron3"/>
    <dgm:cxn modelId="{2BE488EE-E8E2-42E7-9076-F679B9453063}" type="presParOf" srcId="{524E5C1B-5B02-4835-9577-FF897AF724FE}" destId="{0CD8DCAE-7E3D-44AB-BA5F-9D3A97BCB17A}" srcOrd="3" destOrd="0" presId="urn:microsoft.com/office/officeart/2005/8/layout/hChevron3"/>
    <dgm:cxn modelId="{4E38F85C-8FF0-4DC6-9A60-7A69D8AF8CAC}" type="presParOf" srcId="{524E5C1B-5B02-4835-9577-FF897AF724FE}" destId="{ABF2A8E6-CB6B-476A-B3F4-9D3EEB64D8BF}" srcOrd="4" destOrd="0" presId="urn:microsoft.com/office/officeart/2005/8/layout/hChevron3"/>
    <dgm:cxn modelId="{4E477218-7ACD-4916-BAA2-6E62CFFB4D5F}" type="presParOf" srcId="{524E5C1B-5B02-4835-9577-FF897AF724FE}" destId="{9307F9E5-0462-498B-A4FE-9D369F56BF9F}" srcOrd="5" destOrd="0" presId="urn:microsoft.com/office/officeart/2005/8/layout/hChevron3"/>
    <dgm:cxn modelId="{AF3289E6-96C4-44CD-B7DA-A79B17607A1E}" type="presParOf" srcId="{524E5C1B-5B02-4835-9577-FF897AF724FE}" destId="{E72B2681-FE20-4A8D-9211-D57B1E4FD9AF}" srcOrd="6" destOrd="0" presId="urn:microsoft.com/office/officeart/2005/8/layout/hChevron3"/>
    <dgm:cxn modelId="{8836D1E1-EFA9-48A9-AB07-9D13A6A235F5}" type="presParOf" srcId="{524E5C1B-5B02-4835-9577-FF897AF724FE}" destId="{8F899216-5C4E-4BE7-B4D9-03A2C85F8A85}" srcOrd="7" destOrd="0" presId="urn:microsoft.com/office/officeart/2005/8/layout/hChevron3"/>
    <dgm:cxn modelId="{191C8F8B-338F-4C2F-8AE1-4EA11580FC73}" type="presParOf" srcId="{524E5C1B-5B02-4835-9577-FF897AF724FE}" destId="{2C5FB318-9296-401C-8304-5EF1BF88E6CE}" srcOrd="8"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A595FB7E-7981-4548-A37D-C73772A44803}" type="presOf" srcId="{8D16E763-24F7-4F90-AF3D-FCE9EB5B67F1}" destId="{ABF2A8E6-CB6B-476A-B3F4-9D3EEB64D8BF}" srcOrd="0" destOrd="0" presId="urn:microsoft.com/office/officeart/2005/8/layout/hChevron3"/>
    <dgm:cxn modelId="{D051FA85-1C23-4E5B-9A1E-779BFA4AFCCB}" type="presOf" srcId="{691CFBEF-88CD-43AA-BB92-36E8B553E1B8}" destId="{FBAD95D6-FD11-4B67-BE90-B64278C62357}"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CF5F512D-6DD7-48DE-987C-AABC85753F66}" type="presOf" srcId="{EC953E86-395E-4A26-B897-1AF14F6F6E40}" destId="{84C4C2ED-4B7F-4EF5-82B7-1B26CF9BDEC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B38896B7-5A79-4C89-B201-95F1975C09D3}" type="presOf" srcId="{816FDF8A-9842-4351-A54B-14224E479472}" destId="{524E5C1B-5B02-4835-9577-FF897AF724FE}" srcOrd="0" destOrd="0" presId="urn:microsoft.com/office/officeart/2005/8/layout/hChevron3"/>
    <dgm:cxn modelId="{E2CA8DA5-3C97-4159-8556-CEC0807B7DD7}" type="presOf" srcId="{5B324F00-4FE4-4924-A40C-B80842F1A415}" destId="{E72B2681-FE20-4A8D-9211-D57B1E4FD9AF}" srcOrd="0" destOrd="0" presId="urn:microsoft.com/office/officeart/2005/8/layout/hChevron3"/>
    <dgm:cxn modelId="{605FC284-AA88-42C8-872B-3EDDC3C90A8C}" type="presOf" srcId="{2242577F-B77A-4B74-B875-E0531BC7C0D2}" destId="{2C5FB318-9296-401C-8304-5EF1BF88E6CE}" srcOrd="0" destOrd="0" presId="urn:microsoft.com/office/officeart/2005/8/layout/hChevron3"/>
    <dgm:cxn modelId="{450A0D1C-F31D-4564-B6BD-B4243573A38F}" type="presParOf" srcId="{524E5C1B-5B02-4835-9577-FF897AF724FE}" destId="{FBAD95D6-FD11-4B67-BE90-B64278C62357}" srcOrd="0" destOrd="0" presId="urn:microsoft.com/office/officeart/2005/8/layout/hChevron3"/>
    <dgm:cxn modelId="{5AD95CFA-ADF4-417A-BBA8-CDB436C410C1}" type="presParOf" srcId="{524E5C1B-5B02-4835-9577-FF897AF724FE}" destId="{04AF3D7C-39F9-45AE-8DFE-9134EA2F01A5}" srcOrd="1" destOrd="0" presId="urn:microsoft.com/office/officeart/2005/8/layout/hChevron3"/>
    <dgm:cxn modelId="{D36B8654-3877-4D42-9E8E-FE5E70D9FFAA}" type="presParOf" srcId="{524E5C1B-5B02-4835-9577-FF897AF724FE}" destId="{84C4C2ED-4B7F-4EF5-82B7-1B26CF9BDECE}" srcOrd="2" destOrd="0" presId="urn:microsoft.com/office/officeart/2005/8/layout/hChevron3"/>
    <dgm:cxn modelId="{448CA1F3-8F0B-4EF5-912D-C1C8FAEA1022}" type="presParOf" srcId="{524E5C1B-5B02-4835-9577-FF897AF724FE}" destId="{0CD8DCAE-7E3D-44AB-BA5F-9D3A97BCB17A}" srcOrd="3" destOrd="0" presId="urn:microsoft.com/office/officeart/2005/8/layout/hChevron3"/>
    <dgm:cxn modelId="{A7599B22-1A48-4003-A918-62F0A5C4C698}" type="presParOf" srcId="{524E5C1B-5B02-4835-9577-FF897AF724FE}" destId="{ABF2A8E6-CB6B-476A-B3F4-9D3EEB64D8BF}" srcOrd="4" destOrd="0" presId="urn:microsoft.com/office/officeart/2005/8/layout/hChevron3"/>
    <dgm:cxn modelId="{F1E73402-2D63-44F2-BACC-75748B7C1A70}" type="presParOf" srcId="{524E5C1B-5B02-4835-9577-FF897AF724FE}" destId="{9307F9E5-0462-498B-A4FE-9D369F56BF9F}" srcOrd="5" destOrd="0" presId="urn:microsoft.com/office/officeart/2005/8/layout/hChevron3"/>
    <dgm:cxn modelId="{8EE137C9-C299-4733-B6B7-C7D0EC9468BD}" type="presParOf" srcId="{524E5C1B-5B02-4835-9577-FF897AF724FE}" destId="{E72B2681-FE20-4A8D-9211-D57B1E4FD9AF}" srcOrd="6" destOrd="0" presId="urn:microsoft.com/office/officeart/2005/8/layout/hChevron3"/>
    <dgm:cxn modelId="{A4CDC3E9-BC96-4700-9A19-152B93FBA415}" type="presParOf" srcId="{524E5C1B-5B02-4835-9577-FF897AF724FE}" destId="{8F899216-5C4E-4BE7-B4D9-03A2C85F8A85}" srcOrd="7" destOrd="0" presId="urn:microsoft.com/office/officeart/2005/8/layout/hChevron3"/>
    <dgm:cxn modelId="{B230101F-1379-4367-B03B-6CB4BD7913AA}" type="presParOf" srcId="{524E5C1B-5B02-4835-9577-FF897AF724FE}" destId="{2C5FB318-9296-401C-8304-5EF1BF88E6CE}" srcOrd="8" destOrd="0" presId="urn:microsoft.com/office/officeart/2005/8/layout/hChevron3"/>
  </dgm:cxnLst>
  <dgm:bg/>
  <dgm:whole/>
</dgm:dataModel>
</file>

<file path=ppt/diagrams/data13.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85BCE92-862C-46F9-AA4F-CC49BF2224B9}" type="presOf" srcId="{691CFBEF-88CD-43AA-BB92-36E8B553E1B8}" destId="{FBAD95D6-FD11-4B67-BE90-B64278C62357}"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7080BD8C-A3D1-4E5B-AE23-2FDE765CD3A5}" type="presOf" srcId="{EC953E86-395E-4A26-B897-1AF14F6F6E40}" destId="{84C4C2ED-4B7F-4EF5-82B7-1B26CF9BDE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FB182F21-BF62-43DD-94B5-58DDAB238625}" type="presOf" srcId="{2242577F-B77A-4B74-B875-E0531BC7C0D2}" destId="{2C5FB318-9296-401C-8304-5EF1BF88E6CE}" srcOrd="0" destOrd="0" presId="urn:microsoft.com/office/officeart/2005/8/layout/hChevron3"/>
    <dgm:cxn modelId="{E7B34817-5D5D-44F6-9C98-87C23677472D}" type="presOf" srcId="{5B324F00-4FE4-4924-A40C-B80842F1A415}" destId="{E72B2681-FE20-4A8D-9211-D57B1E4FD9AF}" srcOrd="0" destOrd="0" presId="urn:microsoft.com/office/officeart/2005/8/layout/hChevron3"/>
    <dgm:cxn modelId="{8693F2D6-157E-423F-8E12-DA697A8D3301}" type="presOf" srcId="{8D16E763-24F7-4F90-AF3D-FCE9EB5B67F1}" destId="{ABF2A8E6-CB6B-476A-B3F4-9D3EEB64D8BF}" srcOrd="0" destOrd="0" presId="urn:microsoft.com/office/officeart/2005/8/layout/hChevron3"/>
    <dgm:cxn modelId="{A41E85BB-86E8-452E-80D5-35B00CCFFE75}"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48366837-8129-48A5-816A-1B626766AE5B}" type="presParOf" srcId="{524E5C1B-5B02-4835-9577-FF897AF724FE}" destId="{FBAD95D6-FD11-4B67-BE90-B64278C62357}" srcOrd="0" destOrd="0" presId="urn:microsoft.com/office/officeart/2005/8/layout/hChevron3"/>
    <dgm:cxn modelId="{EB5BEB29-DE9F-46B7-9015-3406FC2ECC68}" type="presParOf" srcId="{524E5C1B-5B02-4835-9577-FF897AF724FE}" destId="{04AF3D7C-39F9-45AE-8DFE-9134EA2F01A5}" srcOrd="1" destOrd="0" presId="urn:microsoft.com/office/officeart/2005/8/layout/hChevron3"/>
    <dgm:cxn modelId="{D3D77B7F-84AC-4260-85BD-5681B86F3972}" type="presParOf" srcId="{524E5C1B-5B02-4835-9577-FF897AF724FE}" destId="{84C4C2ED-4B7F-4EF5-82B7-1B26CF9BDECE}" srcOrd="2" destOrd="0" presId="urn:microsoft.com/office/officeart/2005/8/layout/hChevron3"/>
    <dgm:cxn modelId="{71499354-8387-4D15-B619-88FFA595E72C}" type="presParOf" srcId="{524E5C1B-5B02-4835-9577-FF897AF724FE}" destId="{0CD8DCAE-7E3D-44AB-BA5F-9D3A97BCB17A}" srcOrd="3" destOrd="0" presId="urn:microsoft.com/office/officeart/2005/8/layout/hChevron3"/>
    <dgm:cxn modelId="{B7B570CD-2E94-4D00-9615-36AD54D68798}" type="presParOf" srcId="{524E5C1B-5B02-4835-9577-FF897AF724FE}" destId="{ABF2A8E6-CB6B-476A-B3F4-9D3EEB64D8BF}" srcOrd="4" destOrd="0" presId="urn:microsoft.com/office/officeart/2005/8/layout/hChevron3"/>
    <dgm:cxn modelId="{150B9543-6E2D-4A1F-8081-EB4F356517B0}" type="presParOf" srcId="{524E5C1B-5B02-4835-9577-FF897AF724FE}" destId="{9307F9E5-0462-498B-A4FE-9D369F56BF9F}" srcOrd="5" destOrd="0" presId="urn:microsoft.com/office/officeart/2005/8/layout/hChevron3"/>
    <dgm:cxn modelId="{DD381D35-7365-4490-8392-C9885C6BE69E}" type="presParOf" srcId="{524E5C1B-5B02-4835-9577-FF897AF724FE}" destId="{E72B2681-FE20-4A8D-9211-D57B1E4FD9AF}" srcOrd="6" destOrd="0" presId="urn:microsoft.com/office/officeart/2005/8/layout/hChevron3"/>
    <dgm:cxn modelId="{9EB4C8C3-A87C-481B-97D2-510BB0E39838}" type="presParOf" srcId="{524E5C1B-5B02-4835-9577-FF897AF724FE}" destId="{8F899216-5C4E-4BE7-B4D9-03A2C85F8A85}" srcOrd="7" destOrd="0" presId="urn:microsoft.com/office/officeart/2005/8/layout/hChevron3"/>
    <dgm:cxn modelId="{7F817472-41E1-4601-9C23-BB26382D501B}" type="presParOf" srcId="{524E5C1B-5B02-4835-9577-FF897AF724FE}" destId="{2C5FB318-9296-401C-8304-5EF1BF88E6CE}" srcOrd="8" destOrd="0" presId="urn:microsoft.com/office/officeart/2005/8/layout/hChevron3"/>
  </dgm:cxnLst>
  <dgm:bg/>
  <dgm:whole/>
</dgm:dataModel>
</file>

<file path=ppt/diagrams/data14.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C93A3452-59C4-441B-9D37-E4C59A5CD0B5}" type="presOf" srcId="{EC953E86-395E-4A26-B897-1AF14F6F6E40}" destId="{84C4C2ED-4B7F-4EF5-82B7-1B26CF9BDECE}"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C02459BA-02C9-47E0-BFA0-84DA0B914A44}" type="presOf" srcId="{816FDF8A-9842-4351-A54B-14224E479472}" destId="{524E5C1B-5B02-4835-9577-FF897AF724F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F2A31DF5-A15C-4AA3-A09A-A9850048A930}" type="presOf" srcId="{2242577F-B77A-4B74-B875-E0531BC7C0D2}" destId="{2C5FB318-9296-401C-8304-5EF1BF88E6CE}" srcOrd="0" destOrd="0" presId="urn:microsoft.com/office/officeart/2005/8/layout/hChevron3"/>
    <dgm:cxn modelId="{81728402-15BF-4158-8527-CB050FC82DAD}" type="presOf" srcId="{5B324F00-4FE4-4924-A40C-B80842F1A415}" destId="{E72B2681-FE20-4A8D-9211-D57B1E4FD9AF}"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0B7D7F0A-F7F3-4533-889F-98331CD19430}" srcId="{816FDF8A-9842-4351-A54B-14224E479472}" destId="{2242577F-B77A-4B74-B875-E0531BC7C0D2}" srcOrd="4" destOrd="0" parTransId="{A064F004-BCC2-4FEE-85E9-37BAF8DFA632}" sibTransId="{FFAF7584-D56A-4470-80F3-D99251FC5A04}"/>
    <dgm:cxn modelId="{D3BE78BD-B0F7-4E20-92D3-C8E7B043CAAA}" type="presOf" srcId="{8D16E763-24F7-4F90-AF3D-FCE9EB5B67F1}" destId="{ABF2A8E6-CB6B-476A-B3F4-9D3EEB64D8BF}" srcOrd="0" destOrd="0" presId="urn:microsoft.com/office/officeart/2005/8/layout/hChevron3"/>
    <dgm:cxn modelId="{4C988CB8-E92C-4CAD-B652-EDE446A92E76}" type="presOf" srcId="{691CFBEF-88CD-43AA-BB92-36E8B553E1B8}" destId="{FBAD95D6-FD11-4B67-BE90-B64278C62357}" srcOrd="0" destOrd="0" presId="urn:microsoft.com/office/officeart/2005/8/layout/hChevron3"/>
    <dgm:cxn modelId="{61DF01D9-46C8-49F2-B35A-85BCB15D29B4}" type="presParOf" srcId="{524E5C1B-5B02-4835-9577-FF897AF724FE}" destId="{FBAD95D6-FD11-4B67-BE90-B64278C62357}" srcOrd="0" destOrd="0" presId="urn:microsoft.com/office/officeart/2005/8/layout/hChevron3"/>
    <dgm:cxn modelId="{3AB3E71A-9118-4BE3-A6BE-FE1C4E048949}" type="presParOf" srcId="{524E5C1B-5B02-4835-9577-FF897AF724FE}" destId="{04AF3D7C-39F9-45AE-8DFE-9134EA2F01A5}" srcOrd="1" destOrd="0" presId="urn:microsoft.com/office/officeart/2005/8/layout/hChevron3"/>
    <dgm:cxn modelId="{3EDA19A2-44A3-4F55-BC41-5015E6A242B5}" type="presParOf" srcId="{524E5C1B-5B02-4835-9577-FF897AF724FE}" destId="{84C4C2ED-4B7F-4EF5-82B7-1B26CF9BDECE}" srcOrd="2" destOrd="0" presId="urn:microsoft.com/office/officeart/2005/8/layout/hChevron3"/>
    <dgm:cxn modelId="{7C9AB017-1B9D-4C0D-AF5C-8EC2DB9CD1B3}" type="presParOf" srcId="{524E5C1B-5B02-4835-9577-FF897AF724FE}" destId="{0CD8DCAE-7E3D-44AB-BA5F-9D3A97BCB17A}" srcOrd="3" destOrd="0" presId="urn:microsoft.com/office/officeart/2005/8/layout/hChevron3"/>
    <dgm:cxn modelId="{FBEB674E-2D23-498B-B081-9362A9278D68}" type="presParOf" srcId="{524E5C1B-5B02-4835-9577-FF897AF724FE}" destId="{ABF2A8E6-CB6B-476A-B3F4-9D3EEB64D8BF}" srcOrd="4" destOrd="0" presId="urn:microsoft.com/office/officeart/2005/8/layout/hChevron3"/>
    <dgm:cxn modelId="{48F2267B-5FFD-4498-BB01-0A3D9A860A45}" type="presParOf" srcId="{524E5C1B-5B02-4835-9577-FF897AF724FE}" destId="{9307F9E5-0462-498B-A4FE-9D369F56BF9F}" srcOrd="5" destOrd="0" presId="urn:microsoft.com/office/officeart/2005/8/layout/hChevron3"/>
    <dgm:cxn modelId="{93B649F1-3702-432F-882A-77CC730D2C5E}" type="presParOf" srcId="{524E5C1B-5B02-4835-9577-FF897AF724FE}" destId="{E72B2681-FE20-4A8D-9211-D57B1E4FD9AF}" srcOrd="6" destOrd="0" presId="urn:microsoft.com/office/officeart/2005/8/layout/hChevron3"/>
    <dgm:cxn modelId="{EBF32B10-6899-4663-97A6-10CD6A28BADC}" type="presParOf" srcId="{524E5C1B-5B02-4835-9577-FF897AF724FE}" destId="{8F899216-5C4E-4BE7-B4D9-03A2C85F8A85}" srcOrd="7" destOrd="0" presId="urn:microsoft.com/office/officeart/2005/8/layout/hChevron3"/>
    <dgm:cxn modelId="{958C6286-1AD8-4611-BDAE-13CE998FBE8D}" type="presParOf" srcId="{524E5C1B-5B02-4835-9577-FF897AF724FE}" destId="{2C5FB318-9296-401C-8304-5EF1BF88E6CE}" srcOrd="8" destOrd="0" presId="urn:microsoft.com/office/officeart/2005/8/layout/hChevron3"/>
  </dgm:cxnLst>
  <dgm:bg/>
  <dgm:whole/>
</dgm:dataModel>
</file>

<file path=ppt/diagrams/data15.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B03235A2-F218-4EFA-8D01-051CBC472E78}" type="presOf" srcId="{EC953E86-395E-4A26-B897-1AF14F6F6E40}" destId="{84C4C2ED-4B7F-4EF5-82B7-1B26CF9BDECE}"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4777D178-6D4E-496C-B72F-38D6836B6146}" type="presOf" srcId="{816FDF8A-9842-4351-A54B-14224E479472}" destId="{524E5C1B-5B02-4835-9577-FF897AF724FE}" srcOrd="0" destOrd="0" presId="urn:microsoft.com/office/officeart/2005/8/layout/hChevron3"/>
    <dgm:cxn modelId="{F2952ECF-8B79-4CEE-9059-828A6D188B2E}"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E72CB6D7-6D3D-4DBB-A122-18283F9C03BA}" type="presOf" srcId="{8D16E763-24F7-4F90-AF3D-FCE9EB5B67F1}" destId="{ABF2A8E6-CB6B-476A-B3F4-9D3EEB64D8B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924D8769-7079-448F-9CF2-2739526C39EF}" type="presOf" srcId="{5B324F00-4FE4-4924-A40C-B80842F1A415}" destId="{E72B2681-FE20-4A8D-9211-D57B1E4FD9AF}"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CF1AB0F7-6509-4E79-8732-F3F0A3EB828A}" type="presOf" srcId="{691CFBEF-88CD-43AA-BB92-36E8B553E1B8}" destId="{FBAD95D6-FD11-4B67-BE90-B64278C62357}" srcOrd="0" destOrd="0" presId="urn:microsoft.com/office/officeart/2005/8/layout/hChevron3"/>
    <dgm:cxn modelId="{99DF56FD-9390-4937-9F73-C31BB360880B}" type="presParOf" srcId="{524E5C1B-5B02-4835-9577-FF897AF724FE}" destId="{FBAD95D6-FD11-4B67-BE90-B64278C62357}" srcOrd="0" destOrd="0" presId="urn:microsoft.com/office/officeart/2005/8/layout/hChevron3"/>
    <dgm:cxn modelId="{48A3B665-BDBE-4ED3-B69D-6133D85CE48B}" type="presParOf" srcId="{524E5C1B-5B02-4835-9577-FF897AF724FE}" destId="{04AF3D7C-39F9-45AE-8DFE-9134EA2F01A5}" srcOrd="1" destOrd="0" presId="urn:microsoft.com/office/officeart/2005/8/layout/hChevron3"/>
    <dgm:cxn modelId="{C6806253-A976-455D-8096-8525CFBCF13D}" type="presParOf" srcId="{524E5C1B-5B02-4835-9577-FF897AF724FE}" destId="{84C4C2ED-4B7F-4EF5-82B7-1B26CF9BDECE}" srcOrd="2" destOrd="0" presId="urn:microsoft.com/office/officeart/2005/8/layout/hChevron3"/>
    <dgm:cxn modelId="{1E62433E-EEDE-4EDF-97D4-B7EC70EAB2B2}" type="presParOf" srcId="{524E5C1B-5B02-4835-9577-FF897AF724FE}" destId="{0CD8DCAE-7E3D-44AB-BA5F-9D3A97BCB17A}" srcOrd="3" destOrd="0" presId="urn:microsoft.com/office/officeart/2005/8/layout/hChevron3"/>
    <dgm:cxn modelId="{B06BBCD1-4AC7-4A38-8A60-1759E928E4C7}" type="presParOf" srcId="{524E5C1B-5B02-4835-9577-FF897AF724FE}" destId="{ABF2A8E6-CB6B-476A-B3F4-9D3EEB64D8BF}" srcOrd="4" destOrd="0" presId="urn:microsoft.com/office/officeart/2005/8/layout/hChevron3"/>
    <dgm:cxn modelId="{A075CA38-330F-406B-BD79-C75DFCF3EDD9}" type="presParOf" srcId="{524E5C1B-5B02-4835-9577-FF897AF724FE}" destId="{9307F9E5-0462-498B-A4FE-9D369F56BF9F}" srcOrd="5" destOrd="0" presId="urn:microsoft.com/office/officeart/2005/8/layout/hChevron3"/>
    <dgm:cxn modelId="{52F419C5-BFC5-4C8E-88FE-269DCCC6C1E6}" type="presParOf" srcId="{524E5C1B-5B02-4835-9577-FF897AF724FE}" destId="{E72B2681-FE20-4A8D-9211-D57B1E4FD9AF}" srcOrd="6" destOrd="0" presId="urn:microsoft.com/office/officeart/2005/8/layout/hChevron3"/>
    <dgm:cxn modelId="{734DAA52-6E2D-4C5E-BCB4-DADA8091926C}" type="presParOf" srcId="{524E5C1B-5B02-4835-9577-FF897AF724FE}" destId="{8F899216-5C4E-4BE7-B4D9-03A2C85F8A85}" srcOrd="7" destOrd="0" presId="urn:microsoft.com/office/officeart/2005/8/layout/hChevron3"/>
    <dgm:cxn modelId="{85945564-A84B-4AFE-9986-E01D4C61FDBB}" type="presParOf" srcId="{524E5C1B-5B02-4835-9577-FF897AF724FE}" destId="{2C5FB318-9296-401C-8304-5EF1BF88E6CE}" srcOrd="8" destOrd="0" presId="urn:microsoft.com/office/officeart/2005/8/layout/hChevron3"/>
  </dgm:cxnLst>
  <dgm:bg/>
  <dgm:whole/>
</dgm:dataModel>
</file>

<file path=ppt/diagrams/data16.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5F834FFF-C120-41EE-9894-8281A42AE5BE}" type="presOf" srcId="{8D16E763-24F7-4F90-AF3D-FCE9EB5B67F1}" destId="{ABF2A8E6-CB6B-476A-B3F4-9D3EEB64D8BF}"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6ECE03A5-2165-405F-BC63-A78CAE86FD0B}"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092628E3-D35E-4F22-9105-F5DB8EC68E20}" type="presOf" srcId="{5B324F00-4FE4-4924-A40C-B80842F1A415}" destId="{E72B2681-FE20-4A8D-9211-D57B1E4FD9A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E2F51204-C829-4F7B-9A4F-6F71AEA0BDE8}" type="presOf" srcId="{691CFBEF-88CD-43AA-BB92-36E8B553E1B8}" destId="{FBAD95D6-FD11-4B67-BE90-B64278C62357}" srcOrd="0" destOrd="0" presId="urn:microsoft.com/office/officeart/2005/8/layout/hChevron3"/>
    <dgm:cxn modelId="{6FF4FB05-D02C-42F7-9E99-C082C61F6B51}" type="presOf" srcId="{EC953E86-395E-4A26-B897-1AF14F6F6E40}" destId="{84C4C2ED-4B7F-4EF5-82B7-1B26CF9BDEC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061A13D5-1399-4DBC-8E1B-727AB48DCB03}" type="presOf" srcId="{816FDF8A-9842-4351-A54B-14224E479472}" destId="{524E5C1B-5B02-4835-9577-FF897AF724FE}" srcOrd="0" destOrd="0" presId="urn:microsoft.com/office/officeart/2005/8/layout/hChevron3"/>
    <dgm:cxn modelId="{FB81E8A2-B481-490B-AC53-9F7B71366ED9}" type="presParOf" srcId="{524E5C1B-5B02-4835-9577-FF897AF724FE}" destId="{FBAD95D6-FD11-4B67-BE90-B64278C62357}" srcOrd="0" destOrd="0" presId="urn:microsoft.com/office/officeart/2005/8/layout/hChevron3"/>
    <dgm:cxn modelId="{2439BE16-375B-4A7C-8045-8E7DA1636B62}" type="presParOf" srcId="{524E5C1B-5B02-4835-9577-FF897AF724FE}" destId="{04AF3D7C-39F9-45AE-8DFE-9134EA2F01A5}" srcOrd="1" destOrd="0" presId="urn:microsoft.com/office/officeart/2005/8/layout/hChevron3"/>
    <dgm:cxn modelId="{06F9AB8B-365F-4F59-8ECE-4E17547E7A06}" type="presParOf" srcId="{524E5C1B-5B02-4835-9577-FF897AF724FE}" destId="{84C4C2ED-4B7F-4EF5-82B7-1B26CF9BDECE}" srcOrd="2" destOrd="0" presId="urn:microsoft.com/office/officeart/2005/8/layout/hChevron3"/>
    <dgm:cxn modelId="{9B072D93-95B3-4050-A040-515D5E5AC81E}" type="presParOf" srcId="{524E5C1B-5B02-4835-9577-FF897AF724FE}" destId="{0CD8DCAE-7E3D-44AB-BA5F-9D3A97BCB17A}" srcOrd="3" destOrd="0" presId="urn:microsoft.com/office/officeart/2005/8/layout/hChevron3"/>
    <dgm:cxn modelId="{FC550451-6D53-4678-9D8D-252C502F6D8B}" type="presParOf" srcId="{524E5C1B-5B02-4835-9577-FF897AF724FE}" destId="{ABF2A8E6-CB6B-476A-B3F4-9D3EEB64D8BF}" srcOrd="4" destOrd="0" presId="urn:microsoft.com/office/officeart/2005/8/layout/hChevron3"/>
    <dgm:cxn modelId="{09741A22-4539-4860-BE31-8A9C2BFE616F}" type="presParOf" srcId="{524E5C1B-5B02-4835-9577-FF897AF724FE}" destId="{9307F9E5-0462-498B-A4FE-9D369F56BF9F}" srcOrd="5" destOrd="0" presId="urn:microsoft.com/office/officeart/2005/8/layout/hChevron3"/>
    <dgm:cxn modelId="{B12FA571-EA96-4730-8C3D-62FC48FD7BF4}" type="presParOf" srcId="{524E5C1B-5B02-4835-9577-FF897AF724FE}" destId="{E72B2681-FE20-4A8D-9211-D57B1E4FD9AF}" srcOrd="6" destOrd="0" presId="urn:microsoft.com/office/officeart/2005/8/layout/hChevron3"/>
    <dgm:cxn modelId="{72046C80-4507-4A75-9071-373AA60B1617}" type="presParOf" srcId="{524E5C1B-5B02-4835-9577-FF897AF724FE}" destId="{8F899216-5C4E-4BE7-B4D9-03A2C85F8A85}" srcOrd="7" destOrd="0" presId="urn:microsoft.com/office/officeart/2005/8/layout/hChevron3"/>
    <dgm:cxn modelId="{A9987D5F-4D03-4323-940A-2D3E98B75278}" type="presParOf" srcId="{524E5C1B-5B02-4835-9577-FF897AF724FE}" destId="{2C5FB318-9296-401C-8304-5EF1BF88E6CE}" srcOrd="8" destOrd="0" presId="urn:microsoft.com/office/officeart/2005/8/layout/hChevron3"/>
  </dgm:cxnLst>
  <dgm:bg/>
  <dgm:whole/>
</dgm:dataModel>
</file>

<file path=ppt/diagrams/data17.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55E72306-6995-4AF5-93B8-0F1EA032848D}" type="presOf" srcId="{2242577F-B77A-4B74-B875-E0531BC7C0D2}" destId="{2C5FB318-9296-401C-8304-5EF1BF88E6CE}" srcOrd="0" destOrd="0" presId="urn:microsoft.com/office/officeart/2005/8/layout/hChevron3"/>
    <dgm:cxn modelId="{DBCB33E3-D8B4-42AE-9301-DE7469850AAB}" type="presOf" srcId="{EC953E86-395E-4A26-B897-1AF14F6F6E40}" destId="{84C4C2ED-4B7F-4EF5-82B7-1B26CF9BDECE}"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7D9A59C5-30DA-4E79-AD0D-5A685D1522F9}" type="presOf" srcId="{816FDF8A-9842-4351-A54B-14224E479472}" destId="{524E5C1B-5B02-4835-9577-FF897AF724F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91D0E180-E6D0-4133-8EA4-52967B6E13D4}" type="presOf" srcId="{5B324F00-4FE4-4924-A40C-B80842F1A415}" destId="{E72B2681-FE20-4A8D-9211-D57B1E4FD9A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B3D641C1-B28F-4EFB-93B2-812A0D4E8F23}" type="presOf" srcId="{691CFBEF-88CD-43AA-BB92-36E8B553E1B8}" destId="{FBAD95D6-FD11-4B67-BE90-B64278C62357}"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0455D93B-A96E-4F24-93F1-FC8CE5AFB3CE}" type="presOf" srcId="{8D16E763-24F7-4F90-AF3D-FCE9EB5B67F1}" destId="{ABF2A8E6-CB6B-476A-B3F4-9D3EEB64D8BF}" srcOrd="0" destOrd="0" presId="urn:microsoft.com/office/officeart/2005/8/layout/hChevron3"/>
    <dgm:cxn modelId="{011B175C-C46D-4E05-AD3F-29AFED57E25A}" type="presParOf" srcId="{524E5C1B-5B02-4835-9577-FF897AF724FE}" destId="{FBAD95D6-FD11-4B67-BE90-B64278C62357}" srcOrd="0" destOrd="0" presId="urn:microsoft.com/office/officeart/2005/8/layout/hChevron3"/>
    <dgm:cxn modelId="{F14E4E3E-9A14-4D71-97FC-CBC089BEFFA2}" type="presParOf" srcId="{524E5C1B-5B02-4835-9577-FF897AF724FE}" destId="{04AF3D7C-39F9-45AE-8DFE-9134EA2F01A5}" srcOrd="1" destOrd="0" presId="urn:microsoft.com/office/officeart/2005/8/layout/hChevron3"/>
    <dgm:cxn modelId="{FD0D0D09-299A-4743-939D-8D4161A5FA48}" type="presParOf" srcId="{524E5C1B-5B02-4835-9577-FF897AF724FE}" destId="{84C4C2ED-4B7F-4EF5-82B7-1B26CF9BDECE}" srcOrd="2" destOrd="0" presId="urn:microsoft.com/office/officeart/2005/8/layout/hChevron3"/>
    <dgm:cxn modelId="{8FF91F0D-6F24-4992-8F9D-BFEDA19232F7}" type="presParOf" srcId="{524E5C1B-5B02-4835-9577-FF897AF724FE}" destId="{0CD8DCAE-7E3D-44AB-BA5F-9D3A97BCB17A}" srcOrd="3" destOrd="0" presId="urn:microsoft.com/office/officeart/2005/8/layout/hChevron3"/>
    <dgm:cxn modelId="{7A1D6BA5-21A5-452B-89C1-9181D5E18B16}" type="presParOf" srcId="{524E5C1B-5B02-4835-9577-FF897AF724FE}" destId="{ABF2A8E6-CB6B-476A-B3F4-9D3EEB64D8BF}" srcOrd="4" destOrd="0" presId="urn:microsoft.com/office/officeart/2005/8/layout/hChevron3"/>
    <dgm:cxn modelId="{0D942A10-84BF-487E-9D0C-E4E76F4683CD}" type="presParOf" srcId="{524E5C1B-5B02-4835-9577-FF897AF724FE}" destId="{9307F9E5-0462-498B-A4FE-9D369F56BF9F}" srcOrd="5" destOrd="0" presId="urn:microsoft.com/office/officeart/2005/8/layout/hChevron3"/>
    <dgm:cxn modelId="{34BC1981-1A1E-4B74-94D6-1AAAD9E1D77C}" type="presParOf" srcId="{524E5C1B-5B02-4835-9577-FF897AF724FE}" destId="{E72B2681-FE20-4A8D-9211-D57B1E4FD9AF}" srcOrd="6" destOrd="0" presId="urn:microsoft.com/office/officeart/2005/8/layout/hChevron3"/>
    <dgm:cxn modelId="{123F748A-87AF-4A75-BE72-CC5BD3FA9A82}" type="presParOf" srcId="{524E5C1B-5B02-4835-9577-FF897AF724FE}" destId="{8F899216-5C4E-4BE7-B4D9-03A2C85F8A85}" srcOrd="7" destOrd="0" presId="urn:microsoft.com/office/officeart/2005/8/layout/hChevron3"/>
    <dgm:cxn modelId="{8B9DF0A6-3AC6-4F8E-99DF-011BF41D8DB2}" type="presParOf" srcId="{524E5C1B-5B02-4835-9577-FF897AF724FE}" destId="{2C5FB318-9296-401C-8304-5EF1BF88E6CE}" srcOrd="8" destOrd="0" presId="urn:microsoft.com/office/officeart/2005/8/layout/hChevron3"/>
  </dgm:cxnLst>
  <dgm:bg/>
  <dgm:whole/>
</dgm:dataModel>
</file>

<file path=ppt/diagrams/data18.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9F1EA730-528D-48C4-9952-1E6E1F95D23B}" type="presOf" srcId="{5B324F00-4FE4-4924-A40C-B80842F1A415}" destId="{E72B2681-FE20-4A8D-9211-D57B1E4FD9AF}"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0F8593DC-0991-4A76-A18F-A9F2395710FB}" type="presOf" srcId="{816FDF8A-9842-4351-A54B-14224E479472}" destId="{524E5C1B-5B02-4835-9577-FF897AF724FE}" srcOrd="0" destOrd="0" presId="urn:microsoft.com/office/officeart/2005/8/layout/hChevron3"/>
    <dgm:cxn modelId="{B889CA0B-57E1-4F1B-AD81-76198F2DD360}" type="presOf" srcId="{691CFBEF-88CD-43AA-BB92-36E8B553E1B8}" destId="{FBAD95D6-FD11-4B67-BE90-B64278C62357}"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160B0895-93FF-4067-8728-88F5D20656D7}" type="presOf" srcId="{8D16E763-24F7-4F90-AF3D-FCE9EB5B67F1}" destId="{ABF2A8E6-CB6B-476A-B3F4-9D3EEB64D8BF}" srcOrd="0" destOrd="0" presId="urn:microsoft.com/office/officeart/2005/8/layout/hChevron3"/>
    <dgm:cxn modelId="{48AB9A1B-8E6D-49EA-A570-0776C2584941}" type="presOf" srcId="{2242577F-B77A-4B74-B875-E0531BC7C0D2}" destId="{2C5FB318-9296-401C-8304-5EF1BF88E6CE}" srcOrd="0" destOrd="0" presId="urn:microsoft.com/office/officeart/2005/8/layout/hChevron3"/>
    <dgm:cxn modelId="{124BB1EB-8B01-44BC-8717-939347572A17}" type="presOf" srcId="{EC953E86-395E-4A26-B897-1AF14F6F6E40}" destId="{84C4C2ED-4B7F-4EF5-82B7-1B26CF9BDEC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49C6C373-033C-4FE9-B378-443FD821CB0C}" type="presParOf" srcId="{524E5C1B-5B02-4835-9577-FF897AF724FE}" destId="{FBAD95D6-FD11-4B67-BE90-B64278C62357}" srcOrd="0" destOrd="0" presId="urn:microsoft.com/office/officeart/2005/8/layout/hChevron3"/>
    <dgm:cxn modelId="{C839A7E7-8B5A-499D-BF44-C072FBDF857D}" type="presParOf" srcId="{524E5C1B-5B02-4835-9577-FF897AF724FE}" destId="{04AF3D7C-39F9-45AE-8DFE-9134EA2F01A5}" srcOrd="1" destOrd="0" presId="urn:microsoft.com/office/officeart/2005/8/layout/hChevron3"/>
    <dgm:cxn modelId="{B32C6469-F550-47C9-BD29-31BA44426E40}" type="presParOf" srcId="{524E5C1B-5B02-4835-9577-FF897AF724FE}" destId="{84C4C2ED-4B7F-4EF5-82B7-1B26CF9BDECE}" srcOrd="2" destOrd="0" presId="urn:microsoft.com/office/officeart/2005/8/layout/hChevron3"/>
    <dgm:cxn modelId="{D2A3E2BA-797C-47DD-8D4F-6B95CDB04725}" type="presParOf" srcId="{524E5C1B-5B02-4835-9577-FF897AF724FE}" destId="{0CD8DCAE-7E3D-44AB-BA5F-9D3A97BCB17A}" srcOrd="3" destOrd="0" presId="urn:microsoft.com/office/officeart/2005/8/layout/hChevron3"/>
    <dgm:cxn modelId="{75A3FC91-062E-4357-8CA9-5DC99C95FC23}" type="presParOf" srcId="{524E5C1B-5B02-4835-9577-FF897AF724FE}" destId="{ABF2A8E6-CB6B-476A-B3F4-9D3EEB64D8BF}" srcOrd="4" destOrd="0" presId="urn:microsoft.com/office/officeart/2005/8/layout/hChevron3"/>
    <dgm:cxn modelId="{72E1B3DD-89A2-4C66-8A67-7AAF7AE0C094}" type="presParOf" srcId="{524E5C1B-5B02-4835-9577-FF897AF724FE}" destId="{9307F9E5-0462-498B-A4FE-9D369F56BF9F}" srcOrd="5" destOrd="0" presId="urn:microsoft.com/office/officeart/2005/8/layout/hChevron3"/>
    <dgm:cxn modelId="{D60D01DC-A1A1-4AB2-95BA-09C1E809FD3C}" type="presParOf" srcId="{524E5C1B-5B02-4835-9577-FF897AF724FE}" destId="{E72B2681-FE20-4A8D-9211-D57B1E4FD9AF}" srcOrd="6" destOrd="0" presId="urn:microsoft.com/office/officeart/2005/8/layout/hChevron3"/>
    <dgm:cxn modelId="{E48D8624-E84F-4F75-A2FF-7C147A30E746}" type="presParOf" srcId="{524E5C1B-5B02-4835-9577-FF897AF724FE}" destId="{8F899216-5C4E-4BE7-B4D9-03A2C85F8A85}" srcOrd="7" destOrd="0" presId="urn:microsoft.com/office/officeart/2005/8/layout/hChevron3"/>
    <dgm:cxn modelId="{104D5DB3-8576-427C-BC8F-63E6D5D13A19}" type="presParOf" srcId="{524E5C1B-5B02-4835-9577-FF897AF724FE}" destId="{2C5FB318-9296-401C-8304-5EF1BF88E6CE}" srcOrd="8"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397730C4-CA0A-4C96-A8C9-EA42536B7B95}" type="presOf" srcId="{2242577F-B77A-4B74-B875-E0531BC7C0D2}" destId="{2C5FB318-9296-401C-8304-5EF1BF88E6C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20FDFFDA-20C5-4C72-A35F-9CD1D7BA1835}" type="presOf" srcId="{EC953E86-395E-4A26-B897-1AF14F6F6E40}" destId="{84C4C2ED-4B7F-4EF5-82B7-1B26CF9BDECE}" srcOrd="0" destOrd="0" presId="urn:microsoft.com/office/officeart/2005/8/layout/hChevron3"/>
    <dgm:cxn modelId="{42A9F893-F352-4FA7-80A7-7441C7ABD8BA}" type="presOf" srcId="{8D16E763-24F7-4F90-AF3D-FCE9EB5B67F1}" destId="{ABF2A8E6-CB6B-476A-B3F4-9D3EEB64D8BF}" srcOrd="0" destOrd="0" presId="urn:microsoft.com/office/officeart/2005/8/layout/hChevron3"/>
    <dgm:cxn modelId="{DF600703-BD76-4ADD-9E70-2BFFC52CB8DD}" type="presOf" srcId="{5B324F00-4FE4-4924-A40C-B80842F1A415}" destId="{E72B2681-FE20-4A8D-9211-D57B1E4FD9AF}"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A41DD191-2706-466A-AC47-F13D77AA6BE6}" type="presOf" srcId="{691CFBEF-88CD-43AA-BB92-36E8B553E1B8}" destId="{FBAD95D6-FD11-4B67-BE90-B64278C62357}"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0B7D7F0A-F7F3-4533-889F-98331CD19430}" srcId="{816FDF8A-9842-4351-A54B-14224E479472}" destId="{2242577F-B77A-4B74-B875-E0531BC7C0D2}" srcOrd="4" destOrd="0" parTransId="{A064F004-BCC2-4FEE-85E9-37BAF8DFA632}" sibTransId="{FFAF7584-D56A-4470-80F3-D99251FC5A04}"/>
    <dgm:cxn modelId="{F8BA52C0-2F15-46E2-9D66-5998D45E0331}" type="presOf" srcId="{816FDF8A-9842-4351-A54B-14224E479472}" destId="{524E5C1B-5B02-4835-9577-FF897AF724FE}" srcOrd="0" destOrd="0" presId="urn:microsoft.com/office/officeart/2005/8/layout/hChevron3"/>
    <dgm:cxn modelId="{36BA92EE-9034-4876-9FAA-DA7D2C5E0841}" type="presParOf" srcId="{524E5C1B-5B02-4835-9577-FF897AF724FE}" destId="{FBAD95D6-FD11-4B67-BE90-B64278C62357}" srcOrd="0" destOrd="0" presId="urn:microsoft.com/office/officeart/2005/8/layout/hChevron3"/>
    <dgm:cxn modelId="{55A37824-A70F-4ED1-8B47-F5A919BA1DD7}" type="presParOf" srcId="{524E5C1B-5B02-4835-9577-FF897AF724FE}" destId="{04AF3D7C-39F9-45AE-8DFE-9134EA2F01A5}" srcOrd="1" destOrd="0" presId="urn:microsoft.com/office/officeart/2005/8/layout/hChevron3"/>
    <dgm:cxn modelId="{2DA213D2-897D-4DD8-A691-D12E2ABA81AE}" type="presParOf" srcId="{524E5C1B-5B02-4835-9577-FF897AF724FE}" destId="{84C4C2ED-4B7F-4EF5-82B7-1B26CF9BDECE}" srcOrd="2" destOrd="0" presId="urn:microsoft.com/office/officeart/2005/8/layout/hChevron3"/>
    <dgm:cxn modelId="{CF32D367-2756-446E-8DB9-F7994C1A78C0}" type="presParOf" srcId="{524E5C1B-5B02-4835-9577-FF897AF724FE}" destId="{0CD8DCAE-7E3D-44AB-BA5F-9D3A97BCB17A}" srcOrd="3" destOrd="0" presId="urn:microsoft.com/office/officeart/2005/8/layout/hChevron3"/>
    <dgm:cxn modelId="{F4BBF0E0-7487-48A2-9313-D29F5306CE0C}" type="presParOf" srcId="{524E5C1B-5B02-4835-9577-FF897AF724FE}" destId="{ABF2A8E6-CB6B-476A-B3F4-9D3EEB64D8BF}" srcOrd="4" destOrd="0" presId="urn:microsoft.com/office/officeart/2005/8/layout/hChevron3"/>
    <dgm:cxn modelId="{53F92AC4-4AEB-4530-8C12-0365BE4C4AA2}" type="presParOf" srcId="{524E5C1B-5B02-4835-9577-FF897AF724FE}" destId="{9307F9E5-0462-498B-A4FE-9D369F56BF9F}" srcOrd="5" destOrd="0" presId="urn:microsoft.com/office/officeart/2005/8/layout/hChevron3"/>
    <dgm:cxn modelId="{38E2CF75-06D0-49C2-B405-58E6A231FA47}" type="presParOf" srcId="{524E5C1B-5B02-4835-9577-FF897AF724FE}" destId="{E72B2681-FE20-4A8D-9211-D57B1E4FD9AF}" srcOrd="6" destOrd="0" presId="urn:microsoft.com/office/officeart/2005/8/layout/hChevron3"/>
    <dgm:cxn modelId="{DF6D060C-2323-43CC-9367-9E4CD6514FD2}" type="presParOf" srcId="{524E5C1B-5B02-4835-9577-FF897AF724FE}" destId="{8F899216-5C4E-4BE7-B4D9-03A2C85F8A85}" srcOrd="7" destOrd="0" presId="urn:microsoft.com/office/officeart/2005/8/layout/hChevron3"/>
    <dgm:cxn modelId="{C38BC322-D51D-47ED-9DAF-C470FD11F251}" type="presParOf" srcId="{524E5C1B-5B02-4835-9577-FF897AF724FE}" destId="{2C5FB318-9296-401C-8304-5EF1BF88E6CE}" srcOrd="8"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B04C62C-D98C-4344-A271-542422F15592}" type="presOf" srcId="{8D16E763-24F7-4F90-AF3D-FCE9EB5B67F1}" destId="{ABF2A8E6-CB6B-476A-B3F4-9D3EEB64D8BF}"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9193B2C0-18E1-4767-8A9F-4B2EF0E4CDF5}"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8E38B059-67BF-4A4C-BC6A-823FEF9FEC58}" type="presOf" srcId="{5B324F00-4FE4-4924-A40C-B80842F1A415}" destId="{E72B2681-FE20-4A8D-9211-D57B1E4FD9AF}" srcOrd="0" destOrd="0" presId="urn:microsoft.com/office/officeart/2005/8/layout/hChevron3"/>
    <dgm:cxn modelId="{AD17E118-345F-438C-9BA1-556E82B5BBB8}" type="presOf" srcId="{691CFBEF-88CD-43AA-BB92-36E8B553E1B8}" destId="{FBAD95D6-FD11-4B67-BE90-B64278C62357}"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F39CBE53-5C1B-4704-B2D0-26F625DD749F}"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2836888A-479C-4C53-8B84-E13A3F57F145}" type="presOf" srcId="{EC953E86-395E-4A26-B897-1AF14F6F6E40}" destId="{84C4C2ED-4B7F-4EF5-82B7-1B26CF9BDECE}" srcOrd="0" destOrd="0" presId="urn:microsoft.com/office/officeart/2005/8/layout/hChevron3"/>
    <dgm:cxn modelId="{61FFB97F-6ED2-46F9-8BC1-BCE8772C20B3}" type="presParOf" srcId="{524E5C1B-5B02-4835-9577-FF897AF724FE}" destId="{FBAD95D6-FD11-4B67-BE90-B64278C62357}" srcOrd="0" destOrd="0" presId="urn:microsoft.com/office/officeart/2005/8/layout/hChevron3"/>
    <dgm:cxn modelId="{8C17EF00-F97E-4AB1-A46E-44B68DD2C7E5}" type="presParOf" srcId="{524E5C1B-5B02-4835-9577-FF897AF724FE}" destId="{04AF3D7C-39F9-45AE-8DFE-9134EA2F01A5}" srcOrd="1" destOrd="0" presId="urn:microsoft.com/office/officeart/2005/8/layout/hChevron3"/>
    <dgm:cxn modelId="{4678DA5D-9E99-40A7-B8B7-426BBF38519B}" type="presParOf" srcId="{524E5C1B-5B02-4835-9577-FF897AF724FE}" destId="{84C4C2ED-4B7F-4EF5-82B7-1B26CF9BDECE}" srcOrd="2" destOrd="0" presId="urn:microsoft.com/office/officeart/2005/8/layout/hChevron3"/>
    <dgm:cxn modelId="{CD9E3FAB-B147-48D7-8F25-5BAD51C7791B}" type="presParOf" srcId="{524E5C1B-5B02-4835-9577-FF897AF724FE}" destId="{0CD8DCAE-7E3D-44AB-BA5F-9D3A97BCB17A}" srcOrd="3" destOrd="0" presId="urn:microsoft.com/office/officeart/2005/8/layout/hChevron3"/>
    <dgm:cxn modelId="{ED46D0EE-EB84-4E34-BAEE-79F3261B4D40}" type="presParOf" srcId="{524E5C1B-5B02-4835-9577-FF897AF724FE}" destId="{ABF2A8E6-CB6B-476A-B3F4-9D3EEB64D8BF}" srcOrd="4" destOrd="0" presId="urn:microsoft.com/office/officeart/2005/8/layout/hChevron3"/>
    <dgm:cxn modelId="{5F26A261-3DF5-47B3-9717-BBE33D45756E}" type="presParOf" srcId="{524E5C1B-5B02-4835-9577-FF897AF724FE}" destId="{9307F9E5-0462-498B-A4FE-9D369F56BF9F}" srcOrd="5" destOrd="0" presId="urn:microsoft.com/office/officeart/2005/8/layout/hChevron3"/>
    <dgm:cxn modelId="{EE14F407-2F20-4828-AE97-4F08156D2931}" type="presParOf" srcId="{524E5C1B-5B02-4835-9577-FF897AF724FE}" destId="{E72B2681-FE20-4A8D-9211-D57B1E4FD9AF}" srcOrd="6" destOrd="0" presId="urn:microsoft.com/office/officeart/2005/8/layout/hChevron3"/>
    <dgm:cxn modelId="{45DEC9C5-8B32-44E0-8C51-1401D346E6AB}" type="presParOf" srcId="{524E5C1B-5B02-4835-9577-FF897AF724FE}" destId="{8F899216-5C4E-4BE7-B4D9-03A2C85F8A85}" srcOrd="7" destOrd="0" presId="urn:microsoft.com/office/officeart/2005/8/layout/hChevron3"/>
    <dgm:cxn modelId="{89BDB81F-B745-46DF-BC01-55AAE6826512}" type="presParOf" srcId="{524E5C1B-5B02-4835-9577-FF897AF724FE}" destId="{2C5FB318-9296-401C-8304-5EF1BF88E6CE}" srcOrd="8"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A6030147-0FFA-42F3-A7C7-785455A6D7DB}" type="presOf" srcId="{2242577F-B77A-4B74-B875-E0531BC7C0D2}" destId="{2C5FB318-9296-401C-8304-5EF1BF88E6C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C5836724-0482-45EF-8DE2-717E39F2CF94}" type="presOf" srcId="{EC953E86-395E-4A26-B897-1AF14F6F6E40}" destId="{84C4C2ED-4B7F-4EF5-82B7-1B26CF9BDECE}" srcOrd="0" destOrd="0" presId="urn:microsoft.com/office/officeart/2005/8/layout/hChevron3"/>
    <dgm:cxn modelId="{C39A06DC-10D6-440E-96BF-034D1AD31488}" type="presOf" srcId="{5B324F00-4FE4-4924-A40C-B80842F1A415}" destId="{E72B2681-FE20-4A8D-9211-D57B1E4FD9A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3A5A1412-3A3B-4973-B498-A8CA10846512}" type="presOf" srcId="{691CFBEF-88CD-43AA-BB92-36E8B553E1B8}" destId="{FBAD95D6-FD11-4B67-BE90-B64278C62357}"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FD4A8216-7F79-4146-A6D9-9DD6D6A50B36}" type="presOf" srcId="{816FDF8A-9842-4351-A54B-14224E479472}" destId="{524E5C1B-5B02-4835-9577-FF897AF724FE}" srcOrd="0" destOrd="0" presId="urn:microsoft.com/office/officeart/2005/8/layout/hChevron3"/>
    <dgm:cxn modelId="{C6D84E12-5D93-4A24-B47D-9F24606A8A59}" type="presOf" srcId="{8D16E763-24F7-4F90-AF3D-FCE9EB5B67F1}" destId="{ABF2A8E6-CB6B-476A-B3F4-9D3EEB64D8BF}" srcOrd="0" destOrd="0" presId="urn:microsoft.com/office/officeart/2005/8/layout/hChevron3"/>
    <dgm:cxn modelId="{1E8D2E98-DB7C-4BB1-8E06-890189B61470}" type="presParOf" srcId="{524E5C1B-5B02-4835-9577-FF897AF724FE}" destId="{FBAD95D6-FD11-4B67-BE90-B64278C62357}" srcOrd="0" destOrd="0" presId="urn:microsoft.com/office/officeart/2005/8/layout/hChevron3"/>
    <dgm:cxn modelId="{3F30A2CD-2753-4DF6-A8B3-2C63BEA1296E}" type="presParOf" srcId="{524E5C1B-5B02-4835-9577-FF897AF724FE}" destId="{04AF3D7C-39F9-45AE-8DFE-9134EA2F01A5}" srcOrd="1" destOrd="0" presId="urn:microsoft.com/office/officeart/2005/8/layout/hChevron3"/>
    <dgm:cxn modelId="{90DA1FC3-8691-49F2-B8C7-9DE0B77EEA23}" type="presParOf" srcId="{524E5C1B-5B02-4835-9577-FF897AF724FE}" destId="{84C4C2ED-4B7F-4EF5-82B7-1B26CF9BDECE}" srcOrd="2" destOrd="0" presId="urn:microsoft.com/office/officeart/2005/8/layout/hChevron3"/>
    <dgm:cxn modelId="{17AE3931-868D-4FB2-93F3-77CD12F9DF5F}" type="presParOf" srcId="{524E5C1B-5B02-4835-9577-FF897AF724FE}" destId="{0CD8DCAE-7E3D-44AB-BA5F-9D3A97BCB17A}" srcOrd="3" destOrd="0" presId="urn:microsoft.com/office/officeart/2005/8/layout/hChevron3"/>
    <dgm:cxn modelId="{C12569A2-EE27-41BE-A47F-D4D6FE29AB23}" type="presParOf" srcId="{524E5C1B-5B02-4835-9577-FF897AF724FE}" destId="{ABF2A8E6-CB6B-476A-B3F4-9D3EEB64D8BF}" srcOrd="4" destOrd="0" presId="urn:microsoft.com/office/officeart/2005/8/layout/hChevron3"/>
    <dgm:cxn modelId="{68C8F9E4-5CE6-414F-B2CB-354293224753}" type="presParOf" srcId="{524E5C1B-5B02-4835-9577-FF897AF724FE}" destId="{9307F9E5-0462-498B-A4FE-9D369F56BF9F}" srcOrd="5" destOrd="0" presId="urn:microsoft.com/office/officeart/2005/8/layout/hChevron3"/>
    <dgm:cxn modelId="{EAE35F98-A29A-4A72-8734-3FF9E95B3D55}" type="presParOf" srcId="{524E5C1B-5B02-4835-9577-FF897AF724FE}" destId="{E72B2681-FE20-4A8D-9211-D57B1E4FD9AF}" srcOrd="6" destOrd="0" presId="urn:microsoft.com/office/officeart/2005/8/layout/hChevron3"/>
    <dgm:cxn modelId="{731CD858-FADF-489B-9489-88FC60CBE3B6}" type="presParOf" srcId="{524E5C1B-5B02-4835-9577-FF897AF724FE}" destId="{8F899216-5C4E-4BE7-B4D9-03A2C85F8A85}" srcOrd="7" destOrd="0" presId="urn:microsoft.com/office/officeart/2005/8/layout/hChevron3"/>
    <dgm:cxn modelId="{15E8739F-E476-46E8-AA6D-34F39AB7FDBF}" type="presParOf" srcId="{524E5C1B-5B02-4835-9577-FF897AF724FE}" destId="{2C5FB318-9296-401C-8304-5EF1BF88E6CE}" srcOrd="8" destOrd="0" presId="urn:microsoft.com/office/officeart/2005/8/layout/hChevron3"/>
  </dgm:cxnLst>
  <dgm:bg/>
  <dgm:whole/>
</dgm:dataModel>
</file>

<file path=ppt/diagrams/data21.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491AEBDE-06C0-486C-97D9-66207428B712}" type="presOf" srcId="{8D16E763-24F7-4F90-AF3D-FCE9EB5B67F1}" destId="{ABF2A8E6-CB6B-476A-B3F4-9D3EEB64D8BF}" srcOrd="0" destOrd="0" presId="urn:microsoft.com/office/officeart/2005/8/layout/hChevron3"/>
    <dgm:cxn modelId="{58AB2858-C814-4277-AB78-D91DFF5D322A}" type="presOf" srcId="{EC953E86-395E-4A26-B897-1AF14F6F6E40}" destId="{84C4C2ED-4B7F-4EF5-82B7-1B26CF9BDEC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AC8BA709-8C22-4193-93A2-27165AC9860B}" type="presOf" srcId="{2242577F-B77A-4B74-B875-E0531BC7C0D2}" destId="{2C5FB318-9296-401C-8304-5EF1BF88E6CE}" srcOrd="0" destOrd="0" presId="urn:microsoft.com/office/officeart/2005/8/layout/hChevron3"/>
    <dgm:cxn modelId="{05A85796-4E19-4ED9-82C2-59DE2A462819}" type="presOf" srcId="{5B324F00-4FE4-4924-A40C-B80842F1A415}" destId="{E72B2681-FE20-4A8D-9211-D57B1E4FD9A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4F91F1C9-CBC8-4ED3-A391-D7367B3C88A7}" type="presOf" srcId="{816FDF8A-9842-4351-A54B-14224E479472}" destId="{524E5C1B-5B02-4835-9577-FF897AF724FE}" srcOrd="0" destOrd="0" presId="urn:microsoft.com/office/officeart/2005/8/layout/hChevron3"/>
    <dgm:cxn modelId="{A9354B6F-A979-4B17-8915-820BE4B7E9AC}" type="presOf" srcId="{691CFBEF-88CD-43AA-BB92-36E8B553E1B8}" destId="{FBAD95D6-FD11-4B67-BE90-B64278C62357}"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ACFD5E63-9F2F-4B88-9E4F-78B630A30C96}" type="presParOf" srcId="{524E5C1B-5B02-4835-9577-FF897AF724FE}" destId="{FBAD95D6-FD11-4B67-BE90-B64278C62357}" srcOrd="0" destOrd="0" presId="urn:microsoft.com/office/officeart/2005/8/layout/hChevron3"/>
    <dgm:cxn modelId="{E902CD8F-D4DC-46AE-A501-F3E187D7D737}" type="presParOf" srcId="{524E5C1B-5B02-4835-9577-FF897AF724FE}" destId="{04AF3D7C-39F9-45AE-8DFE-9134EA2F01A5}" srcOrd="1" destOrd="0" presId="urn:microsoft.com/office/officeart/2005/8/layout/hChevron3"/>
    <dgm:cxn modelId="{EE00A54C-229B-44F3-B860-311AAED8C8AA}" type="presParOf" srcId="{524E5C1B-5B02-4835-9577-FF897AF724FE}" destId="{84C4C2ED-4B7F-4EF5-82B7-1B26CF9BDECE}" srcOrd="2" destOrd="0" presId="urn:microsoft.com/office/officeart/2005/8/layout/hChevron3"/>
    <dgm:cxn modelId="{1C6D761A-A2F7-4966-A9F1-BB328E34625F}" type="presParOf" srcId="{524E5C1B-5B02-4835-9577-FF897AF724FE}" destId="{0CD8DCAE-7E3D-44AB-BA5F-9D3A97BCB17A}" srcOrd="3" destOrd="0" presId="urn:microsoft.com/office/officeart/2005/8/layout/hChevron3"/>
    <dgm:cxn modelId="{36DAC944-71ED-4B6D-B930-52C45012F640}" type="presParOf" srcId="{524E5C1B-5B02-4835-9577-FF897AF724FE}" destId="{ABF2A8E6-CB6B-476A-B3F4-9D3EEB64D8BF}" srcOrd="4" destOrd="0" presId="urn:microsoft.com/office/officeart/2005/8/layout/hChevron3"/>
    <dgm:cxn modelId="{89F6AF48-7E22-4D70-8078-E09E61138214}" type="presParOf" srcId="{524E5C1B-5B02-4835-9577-FF897AF724FE}" destId="{9307F9E5-0462-498B-A4FE-9D369F56BF9F}" srcOrd="5" destOrd="0" presId="urn:microsoft.com/office/officeart/2005/8/layout/hChevron3"/>
    <dgm:cxn modelId="{B55F72DB-5049-4A4A-9CC5-861CFFCDE7C6}" type="presParOf" srcId="{524E5C1B-5B02-4835-9577-FF897AF724FE}" destId="{E72B2681-FE20-4A8D-9211-D57B1E4FD9AF}" srcOrd="6" destOrd="0" presId="urn:microsoft.com/office/officeart/2005/8/layout/hChevron3"/>
    <dgm:cxn modelId="{A0216515-24A6-4C8D-A359-FBCE6EE658E1}" type="presParOf" srcId="{524E5C1B-5B02-4835-9577-FF897AF724FE}" destId="{8F899216-5C4E-4BE7-B4D9-03A2C85F8A85}" srcOrd="7" destOrd="0" presId="urn:microsoft.com/office/officeart/2005/8/layout/hChevron3"/>
    <dgm:cxn modelId="{45FFA307-54FA-4E7D-B9B0-199789222DF9}" type="presParOf" srcId="{524E5C1B-5B02-4835-9577-FF897AF724FE}" destId="{2C5FB318-9296-401C-8304-5EF1BF88E6CE}" srcOrd="8" destOrd="0" presId="urn:microsoft.com/office/officeart/2005/8/layout/hChevron3"/>
  </dgm:cxnLst>
  <dgm:bg/>
  <dgm:whole/>
</dgm:dataModel>
</file>

<file path=ppt/diagrams/data22.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D839FFE4-A40B-4756-8BB4-E89F9A8270E9}" type="presOf" srcId="{8D16E763-24F7-4F90-AF3D-FCE9EB5B67F1}" destId="{ABF2A8E6-CB6B-476A-B3F4-9D3EEB64D8BF}" srcOrd="0" destOrd="0" presId="urn:microsoft.com/office/officeart/2005/8/layout/hChevron3"/>
    <dgm:cxn modelId="{5551DA8F-9CF6-4129-9900-84887B44327E}" type="presOf" srcId="{691CFBEF-88CD-43AA-BB92-36E8B553E1B8}" destId="{FBAD95D6-FD11-4B67-BE90-B64278C62357}"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DDD48A9D-9170-47AB-8A79-C34B7A4BBCE5}" type="presOf" srcId="{816FDF8A-9842-4351-A54B-14224E479472}" destId="{524E5C1B-5B02-4835-9577-FF897AF724FE}" srcOrd="0" destOrd="0" presId="urn:microsoft.com/office/officeart/2005/8/layout/hChevron3"/>
    <dgm:cxn modelId="{E4E438D0-9F50-47B6-9110-07E40B594A7F}" type="presOf" srcId="{EC953E86-395E-4A26-B897-1AF14F6F6E40}" destId="{84C4C2ED-4B7F-4EF5-82B7-1B26CF9BDEC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159FA122-6241-4E24-AA28-BC6FD745D53A}" type="presOf" srcId="{2242577F-B77A-4B74-B875-E0531BC7C0D2}" destId="{2C5FB318-9296-401C-8304-5EF1BF88E6CE}" srcOrd="0" destOrd="0" presId="urn:microsoft.com/office/officeart/2005/8/layout/hChevron3"/>
    <dgm:cxn modelId="{1BFB7ADC-B914-45C3-8E64-6520CF74F53B}" type="presOf" srcId="{5B324F00-4FE4-4924-A40C-B80842F1A415}" destId="{E72B2681-FE20-4A8D-9211-D57B1E4FD9AF}"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0B7D7F0A-F7F3-4533-889F-98331CD19430}" srcId="{816FDF8A-9842-4351-A54B-14224E479472}" destId="{2242577F-B77A-4B74-B875-E0531BC7C0D2}" srcOrd="4" destOrd="0" parTransId="{A064F004-BCC2-4FEE-85E9-37BAF8DFA632}" sibTransId="{FFAF7584-D56A-4470-80F3-D99251FC5A04}"/>
    <dgm:cxn modelId="{17A860A6-6078-45AC-A915-D43C921A6BF6}" type="presParOf" srcId="{524E5C1B-5B02-4835-9577-FF897AF724FE}" destId="{FBAD95D6-FD11-4B67-BE90-B64278C62357}" srcOrd="0" destOrd="0" presId="urn:microsoft.com/office/officeart/2005/8/layout/hChevron3"/>
    <dgm:cxn modelId="{8762BDE8-CFF9-4A24-B646-FE72B4BDBEF8}" type="presParOf" srcId="{524E5C1B-5B02-4835-9577-FF897AF724FE}" destId="{04AF3D7C-39F9-45AE-8DFE-9134EA2F01A5}" srcOrd="1" destOrd="0" presId="urn:microsoft.com/office/officeart/2005/8/layout/hChevron3"/>
    <dgm:cxn modelId="{73EEDFC6-704D-41C8-A664-EDE7FD14425A}" type="presParOf" srcId="{524E5C1B-5B02-4835-9577-FF897AF724FE}" destId="{84C4C2ED-4B7F-4EF5-82B7-1B26CF9BDECE}" srcOrd="2" destOrd="0" presId="urn:microsoft.com/office/officeart/2005/8/layout/hChevron3"/>
    <dgm:cxn modelId="{8A7199C3-767B-46B2-9251-F767FFD90287}" type="presParOf" srcId="{524E5C1B-5B02-4835-9577-FF897AF724FE}" destId="{0CD8DCAE-7E3D-44AB-BA5F-9D3A97BCB17A}" srcOrd="3" destOrd="0" presId="urn:microsoft.com/office/officeart/2005/8/layout/hChevron3"/>
    <dgm:cxn modelId="{D3DD216E-9FE8-4A6C-B12D-0944F4CD9153}" type="presParOf" srcId="{524E5C1B-5B02-4835-9577-FF897AF724FE}" destId="{ABF2A8E6-CB6B-476A-B3F4-9D3EEB64D8BF}" srcOrd="4" destOrd="0" presId="urn:microsoft.com/office/officeart/2005/8/layout/hChevron3"/>
    <dgm:cxn modelId="{0758FBAE-27DD-4047-B4BF-E1B88C38A4CE}" type="presParOf" srcId="{524E5C1B-5B02-4835-9577-FF897AF724FE}" destId="{9307F9E5-0462-498B-A4FE-9D369F56BF9F}" srcOrd="5" destOrd="0" presId="urn:microsoft.com/office/officeart/2005/8/layout/hChevron3"/>
    <dgm:cxn modelId="{7CECCF87-FE6E-489A-862C-7667EF90012A}" type="presParOf" srcId="{524E5C1B-5B02-4835-9577-FF897AF724FE}" destId="{E72B2681-FE20-4A8D-9211-D57B1E4FD9AF}" srcOrd="6" destOrd="0" presId="urn:microsoft.com/office/officeart/2005/8/layout/hChevron3"/>
    <dgm:cxn modelId="{4C177F92-B668-42BA-BAC6-D6705A7D0C9A}" type="presParOf" srcId="{524E5C1B-5B02-4835-9577-FF897AF724FE}" destId="{8F899216-5C4E-4BE7-B4D9-03A2C85F8A85}" srcOrd="7" destOrd="0" presId="urn:microsoft.com/office/officeart/2005/8/layout/hChevron3"/>
    <dgm:cxn modelId="{E6DC1256-8C38-4492-97D1-BAE85827575E}" type="presParOf" srcId="{524E5C1B-5B02-4835-9577-FF897AF724FE}" destId="{2C5FB318-9296-401C-8304-5EF1BF88E6CE}" srcOrd="8" destOrd="0" presId="urn:microsoft.com/office/officeart/2005/8/layout/hChevron3"/>
  </dgm:cxnLst>
  <dgm:bg/>
  <dgm:whole/>
</dgm:dataModel>
</file>

<file path=ppt/diagrams/data23.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5"/>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FD76212F-404B-4D6D-90B2-5469DEC6FCF3}" type="presOf" srcId="{EC953E86-395E-4A26-B897-1AF14F6F6E40}" destId="{84C4C2ED-4B7F-4EF5-82B7-1B26CF9BDECE}" srcOrd="0" destOrd="0" presId="urn:microsoft.com/office/officeart/2005/8/layout/hChevron3"/>
    <dgm:cxn modelId="{5DD1AD01-B9B9-4F99-8DFC-089EF640FEFA}" type="presOf" srcId="{8D16E763-24F7-4F90-AF3D-FCE9EB5B67F1}" destId="{ABF2A8E6-CB6B-476A-B3F4-9D3EEB64D8B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E6F43DEC-F0EC-4CE4-9986-9C3A20D0CDE5}" type="presOf" srcId="{691CFBEF-88CD-43AA-BB92-36E8B553E1B8}" destId="{FBAD95D6-FD11-4B67-BE90-B64278C62357}" srcOrd="0" destOrd="0" presId="urn:microsoft.com/office/officeart/2005/8/layout/hChevron3"/>
    <dgm:cxn modelId="{62762AE7-674A-448C-8ED9-4F58552C474E}"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5E50503F-9125-451C-B7AB-E487F66DE7D0}" type="presOf" srcId="{2242577F-B77A-4B74-B875-E0531BC7C0D2}" destId="{2C5FB318-9296-401C-8304-5EF1BF88E6CE}" srcOrd="0" destOrd="0" presId="urn:microsoft.com/office/officeart/2005/8/layout/hChevron3"/>
    <dgm:cxn modelId="{FC4A7330-2D2C-43D0-A421-CD89530D14AB}" type="presOf" srcId="{5B324F00-4FE4-4924-A40C-B80842F1A415}" destId="{E72B2681-FE20-4A8D-9211-D57B1E4FD9AF}" srcOrd="0" destOrd="0" presId="urn:microsoft.com/office/officeart/2005/8/layout/hChevron3"/>
    <dgm:cxn modelId="{54244674-9912-4A2C-AD91-760F1509D07A}" type="presParOf" srcId="{524E5C1B-5B02-4835-9577-FF897AF724FE}" destId="{FBAD95D6-FD11-4B67-BE90-B64278C62357}" srcOrd="0" destOrd="0" presId="urn:microsoft.com/office/officeart/2005/8/layout/hChevron3"/>
    <dgm:cxn modelId="{3D36A2A5-EB3F-4762-8B8E-1574EDB5789D}" type="presParOf" srcId="{524E5C1B-5B02-4835-9577-FF897AF724FE}" destId="{04AF3D7C-39F9-45AE-8DFE-9134EA2F01A5}" srcOrd="1" destOrd="0" presId="urn:microsoft.com/office/officeart/2005/8/layout/hChevron3"/>
    <dgm:cxn modelId="{A665925C-1BF2-4F76-9FB5-FC3E884784C2}" type="presParOf" srcId="{524E5C1B-5B02-4835-9577-FF897AF724FE}" destId="{84C4C2ED-4B7F-4EF5-82B7-1B26CF9BDECE}" srcOrd="2" destOrd="0" presId="urn:microsoft.com/office/officeart/2005/8/layout/hChevron3"/>
    <dgm:cxn modelId="{1E41EA9A-0F6A-45B2-A57D-BD76915D4208}" type="presParOf" srcId="{524E5C1B-5B02-4835-9577-FF897AF724FE}" destId="{0CD8DCAE-7E3D-44AB-BA5F-9D3A97BCB17A}" srcOrd="3" destOrd="0" presId="urn:microsoft.com/office/officeart/2005/8/layout/hChevron3"/>
    <dgm:cxn modelId="{EE50257C-FE49-45DF-B51A-6D41C46AF5DB}" type="presParOf" srcId="{524E5C1B-5B02-4835-9577-FF897AF724FE}" destId="{ABF2A8E6-CB6B-476A-B3F4-9D3EEB64D8BF}" srcOrd="4" destOrd="0" presId="urn:microsoft.com/office/officeart/2005/8/layout/hChevron3"/>
    <dgm:cxn modelId="{9A77925F-DD1A-4005-A4BC-E1FDF9B93763}" type="presParOf" srcId="{524E5C1B-5B02-4835-9577-FF897AF724FE}" destId="{9307F9E5-0462-498B-A4FE-9D369F56BF9F}" srcOrd="5" destOrd="0" presId="urn:microsoft.com/office/officeart/2005/8/layout/hChevron3"/>
    <dgm:cxn modelId="{E13B461A-DA49-4924-9256-36C8B7911817}" type="presParOf" srcId="{524E5C1B-5B02-4835-9577-FF897AF724FE}" destId="{E72B2681-FE20-4A8D-9211-D57B1E4FD9AF}" srcOrd="6" destOrd="0" presId="urn:microsoft.com/office/officeart/2005/8/layout/hChevron3"/>
    <dgm:cxn modelId="{8DB7FF05-C3A4-4001-968E-3E0B7BBE9832}" type="presParOf" srcId="{524E5C1B-5B02-4835-9577-FF897AF724FE}" destId="{8F899216-5C4E-4BE7-B4D9-03A2C85F8A85}" srcOrd="7" destOrd="0" presId="urn:microsoft.com/office/officeart/2005/8/layout/hChevron3"/>
    <dgm:cxn modelId="{7B0C79C9-159A-47A1-853B-78292FE75C06}" type="presParOf" srcId="{524E5C1B-5B02-4835-9577-FF897AF724FE}" destId="{2C5FB318-9296-401C-8304-5EF1BF88E6CE}" srcOrd="8" destOrd="0" presId="urn:microsoft.com/office/officeart/2005/8/layout/hChevron3"/>
  </dgm:cxnLst>
  <dgm:bg/>
  <dgm:whole/>
</dgm:dataModel>
</file>

<file path=ppt/diagrams/data24.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5"/>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tx1"/>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D45278AC-EFF7-4F57-8F36-235E9F8CF261}" type="presOf" srcId="{691CFBEF-88CD-43AA-BB92-36E8B553E1B8}" destId="{FBAD95D6-FD11-4B67-BE90-B64278C62357}" srcOrd="0" destOrd="0" presId="urn:microsoft.com/office/officeart/2005/8/layout/hChevron3"/>
    <dgm:cxn modelId="{B8595F71-5730-404E-9352-4D7FA7B1C9FA}" type="presOf" srcId="{5B324F00-4FE4-4924-A40C-B80842F1A415}" destId="{E72B2681-FE20-4A8D-9211-D57B1E4FD9AF}"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5BC43B8B-CB06-44BF-B731-2EFEC4D04051}" type="presOf" srcId="{EC953E86-395E-4A26-B897-1AF14F6F6E40}" destId="{84C4C2ED-4B7F-4EF5-82B7-1B26CF9BDEC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4B13147F-1B2F-414B-9B44-1929D3FEDC9C}" type="presOf" srcId="{2242577F-B77A-4B74-B875-E0531BC7C0D2}" destId="{2C5FB318-9296-401C-8304-5EF1BF88E6C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EF40226F-2016-4FF8-B45A-EE0515AE5703}" type="presOf" srcId="{8D16E763-24F7-4F90-AF3D-FCE9EB5B67F1}" destId="{ABF2A8E6-CB6B-476A-B3F4-9D3EEB64D8BF}" srcOrd="0" destOrd="0" presId="urn:microsoft.com/office/officeart/2005/8/layout/hChevron3"/>
    <dgm:cxn modelId="{37E70A3C-D22B-41BB-A034-CFDEA4BD82F3}" type="presOf" srcId="{816FDF8A-9842-4351-A54B-14224E479472}" destId="{524E5C1B-5B02-4835-9577-FF897AF724FE}" srcOrd="0" destOrd="0" presId="urn:microsoft.com/office/officeart/2005/8/layout/hChevron3"/>
    <dgm:cxn modelId="{A2B55CF1-33F1-444A-ABC6-EB41E02C5298}" type="presParOf" srcId="{524E5C1B-5B02-4835-9577-FF897AF724FE}" destId="{FBAD95D6-FD11-4B67-BE90-B64278C62357}" srcOrd="0" destOrd="0" presId="urn:microsoft.com/office/officeart/2005/8/layout/hChevron3"/>
    <dgm:cxn modelId="{FF4AB6CD-3D6E-48E5-8087-42816AB9BFBA}" type="presParOf" srcId="{524E5C1B-5B02-4835-9577-FF897AF724FE}" destId="{04AF3D7C-39F9-45AE-8DFE-9134EA2F01A5}" srcOrd="1" destOrd="0" presId="urn:microsoft.com/office/officeart/2005/8/layout/hChevron3"/>
    <dgm:cxn modelId="{E4CDBBFC-17C5-4048-BDD8-108C2EB0D0B8}" type="presParOf" srcId="{524E5C1B-5B02-4835-9577-FF897AF724FE}" destId="{84C4C2ED-4B7F-4EF5-82B7-1B26CF9BDECE}" srcOrd="2" destOrd="0" presId="urn:microsoft.com/office/officeart/2005/8/layout/hChevron3"/>
    <dgm:cxn modelId="{A40BDA94-AD67-419E-80EB-6021E72178C8}" type="presParOf" srcId="{524E5C1B-5B02-4835-9577-FF897AF724FE}" destId="{0CD8DCAE-7E3D-44AB-BA5F-9D3A97BCB17A}" srcOrd="3" destOrd="0" presId="urn:microsoft.com/office/officeart/2005/8/layout/hChevron3"/>
    <dgm:cxn modelId="{1CB20E71-DBA0-4151-83FD-BEFB8FE62BF1}" type="presParOf" srcId="{524E5C1B-5B02-4835-9577-FF897AF724FE}" destId="{ABF2A8E6-CB6B-476A-B3F4-9D3EEB64D8BF}" srcOrd="4" destOrd="0" presId="urn:microsoft.com/office/officeart/2005/8/layout/hChevron3"/>
    <dgm:cxn modelId="{2C2C07D8-D161-4726-94BE-BFFF1BEC73B7}" type="presParOf" srcId="{524E5C1B-5B02-4835-9577-FF897AF724FE}" destId="{9307F9E5-0462-498B-A4FE-9D369F56BF9F}" srcOrd="5" destOrd="0" presId="urn:microsoft.com/office/officeart/2005/8/layout/hChevron3"/>
    <dgm:cxn modelId="{DE0DBC04-5ADC-46CE-8ACA-3C60748E1915}" type="presParOf" srcId="{524E5C1B-5B02-4835-9577-FF897AF724FE}" destId="{E72B2681-FE20-4A8D-9211-D57B1E4FD9AF}" srcOrd="6" destOrd="0" presId="urn:microsoft.com/office/officeart/2005/8/layout/hChevron3"/>
    <dgm:cxn modelId="{D555F595-4CE3-46DF-B14F-65D36F3FF858}" type="presParOf" srcId="{524E5C1B-5B02-4835-9577-FF897AF724FE}" destId="{8F899216-5C4E-4BE7-B4D9-03A2C85F8A85}" srcOrd="7" destOrd="0" presId="urn:microsoft.com/office/officeart/2005/8/layout/hChevron3"/>
    <dgm:cxn modelId="{9058D6DA-5C47-4CC7-A3C1-6481169177CE}" type="presParOf" srcId="{524E5C1B-5B02-4835-9577-FF897AF724FE}" destId="{2C5FB318-9296-401C-8304-5EF1BF88E6CE}" srcOrd="8" destOrd="0" presId="urn:microsoft.com/office/officeart/2005/8/layout/hChevron3"/>
  </dgm:cxnLst>
  <dgm:bg/>
  <dgm:whole/>
</dgm:dataModel>
</file>

<file path=ppt/diagrams/data25.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5"/>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tx1"/>
              </a:solidFill>
            </a:rPr>
            <a:t>Problématique/Plan</a:t>
          </a:r>
          <a:endParaRPr lang="fr-FR" dirty="0">
            <a:solidFill>
              <a:schemeClr val="tx1"/>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tx1"/>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225ED806-B701-4F4D-A215-28CD8A959195}" type="presOf" srcId="{EC953E86-395E-4A26-B897-1AF14F6F6E40}" destId="{84C4C2ED-4B7F-4EF5-82B7-1B26CF9BDECE}"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3B9CF292-B636-45AD-91A9-747A14981A86}" type="presOf" srcId="{691CFBEF-88CD-43AA-BB92-36E8B553E1B8}" destId="{FBAD95D6-FD11-4B67-BE90-B64278C62357}"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93A952CE-F01B-4549-81A9-488A410A9A80}" type="presOf" srcId="{5B324F00-4FE4-4924-A40C-B80842F1A415}" destId="{E72B2681-FE20-4A8D-9211-D57B1E4FD9AF}"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D7002FA3-7E4D-4EC1-B042-4683CF7D273C}" type="presOf" srcId="{8D16E763-24F7-4F90-AF3D-FCE9EB5B67F1}" destId="{ABF2A8E6-CB6B-476A-B3F4-9D3EEB64D8BF}" srcOrd="0" destOrd="0" presId="urn:microsoft.com/office/officeart/2005/8/layout/hChevron3"/>
    <dgm:cxn modelId="{EF6089E1-7554-4C86-9426-5616A1906CE3}"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168E98F7-F649-481C-9FA2-A75F9A5B10AC}" type="presOf" srcId="{2242577F-B77A-4B74-B875-E0531BC7C0D2}" destId="{2C5FB318-9296-401C-8304-5EF1BF88E6CE}" srcOrd="0" destOrd="0" presId="urn:microsoft.com/office/officeart/2005/8/layout/hChevron3"/>
    <dgm:cxn modelId="{52E7BA10-D591-4F4C-8E1D-8AC8CEEE999C}" type="presParOf" srcId="{524E5C1B-5B02-4835-9577-FF897AF724FE}" destId="{FBAD95D6-FD11-4B67-BE90-B64278C62357}" srcOrd="0" destOrd="0" presId="urn:microsoft.com/office/officeart/2005/8/layout/hChevron3"/>
    <dgm:cxn modelId="{04CB0A29-E357-44E2-8E59-C91FE72944B4}" type="presParOf" srcId="{524E5C1B-5B02-4835-9577-FF897AF724FE}" destId="{04AF3D7C-39F9-45AE-8DFE-9134EA2F01A5}" srcOrd="1" destOrd="0" presId="urn:microsoft.com/office/officeart/2005/8/layout/hChevron3"/>
    <dgm:cxn modelId="{4D2B3E6A-AEF3-4FF9-9822-A22E65F19B86}" type="presParOf" srcId="{524E5C1B-5B02-4835-9577-FF897AF724FE}" destId="{84C4C2ED-4B7F-4EF5-82B7-1B26CF9BDECE}" srcOrd="2" destOrd="0" presId="urn:microsoft.com/office/officeart/2005/8/layout/hChevron3"/>
    <dgm:cxn modelId="{8B400E75-F38E-4267-9501-467D0B07139A}" type="presParOf" srcId="{524E5C1B-5B02-4835-9577-FF897AF724FE}" destId="{0CD8DCAE-7E3D-44AB-BA5F-9D3A97BCB17A}" srcOrd="3" destOrd="0" presId="urn:microsoft.com/office/officeart/2005/8/layout/hChevron3"/>
    <dgm:cxn modelId="{DEDC1F6F-2850-4048-A151-E4990D194E75}" type="presParOf" srcId="{524E5C1B-5B02-4835-9577-FF897AF724FE}" destId="{ABF2A8E6-CB6B-476A-B3F4-9D3EEB64D8BF}" srcOrd="4" destOrd="0" presId="urn:microsoft.com/office/officeart/2005/8/layout/hChevron3"/>
    <dgm:cxn modelId="{12B882DE-E8F1-45C6-A05A-6C4EF8F69095}" type="presParOf" srcId="{524E5C1B-5B02-4835-9577-FF897AF724FE}" destId="{9307F9E5-0462-498B-A4FE-9D369F56BF9F}" srcOrd="5" destOrd="0" presId="urn:microsoft.com/office/officeart/2005/8/layout/hChevron3"/>
    <dgm:cxn modelId="{AC3406E1-57C0-4F05-A89B-7953AA03DCFD}" type="presParOf" srcId="{524E5C1B-5B02-4835-9577-FF897AF724FE}" destId="{E72B2681-FE20-4A8D-9211-D57B1E4FD9AF}" srcOrd="6" destOrd="0" presId="urn:microsoft.com/office/officeart/2005/8/layout/hChevron3"/>
    <dgm:cxn modelId="{4876DC80-128B-4BE0-A325-6EDD7E4CC89D}" type="presParOf" srcId="{524E5C1B-5B02-4835-9577-FF897AF724FE}" destId="{8F899216-5C4E-4BE7-B4D9-03A2C85F8A85}" srcOrd="7" destOrd="0" presId="urn:microsoft.com/office/officeart/2005/8/layout/hChevron3"/>
    <dgm:cxn modelId="{72769E23-B4BC-4343-A8D8-20E2AE5E9259}" type="presParOf" srcId="{524E5C1B-5B02-4835-9577-FF897AF724FE}" destId="{2C5FB318-9296-401C-8304-5EF1BF88E6CE}" srcOrd="8"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C07D8697-BF95-443C-9A10-73D06C893088}" type="presOf" srcId="{691CFBEF-88CD-43AA-BB92-36E8B553E1B8}" destId="{FBAD95D6-FD11-4B67-BE90-B64278C62357}"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947488C7-1F7B-4ACC-883C-4598BBADB82B}" type="presOf" srcId="{816FDF8A-9842-4351-A54B-14224E479472}" destId="{524E5C1B-5B02-4835-9577-FF897AF724FE}"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1CDC6E4D-3CD3-4720-BCE9-8FB99EB330E1}" type="presOf" srcId="{2242577F-B77A-4B74-B875-E0531BC7C0D2}" destId="{2C5FB318-9296-401C-8304-5EF1BF88E6CE}" srcOrd="0" destOrd="0" presId="urn:microsoft.com/office/officeart/2005/8/layout/hChevron3"/>
    <dgm:cxn modelId="{1FA9FBAC-E6DA-45D2-89C4-EBF014447D13}" type="presOf" srcId="{EC953E86-395E-4A26-B897-1AF14F6F6E40}" destId="{84C4C2ED-4B7F-4EF5-82B7-1B26CF9BDEC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1623E64C-CDFA-4A3E-8FF5-C51AF84C265E}" type="presOf" srcId="{5B324F00-4FE4-4924-A40C-B80842F1A415}" destId="{E72B2681-FE20-4A8D-9211-D57B1E4FD9AF}" srcOrd="0" destOrd="0" presId="urn:microsoft.com/office/officeart/2005/8/layout/hChevron3"/>
    <dgm:cxn modelId="{45F057C6-934E-4AB9-96B1-7053BE844200}" type="presOf" srcId="{8D16E763-24F7-4F90-AF3D-FCE9EB5B67F1}" destId="{ABF2A8E6-CB6B-476A-B3F4-9D3EEB64D8BF}" srcOrd="0" destOrd="0" presId="urn:microsoft.com/office/officeart/2005/8/layout/hChevron3"/>
    <dgm:cxn modelId="{EFB4711B-5CEC-4157-A18E-226BEDED4E77}" type="presParOf" srcId="{524E5C1B-5B02-4835-9577-FF897AF724FE}" destId="{FBAD95D6-FD11-4B67-BE90-B64278C62357}" srcOrd="0" destOrd="0" presId="urn:microsoft.com/office/officeart/2005/8/layout/hChevron3"/>
    <dgm:cxn modelId="{6368BA97-87F3-445B-ABF9-D66AAF63776A}" type="presParOf" srcId="{524E5C1B-5B02-4835-9577-FF897AF724FE}" destId="{04AF3D7C-39F9-45AE-8DFE-9134EA2F01A5}" srcOrd="1" destOrd="0" presId="urn:microsoft.com/office/officeart/2005/8/layout/hChevron3"/>
    <dgm:cxn modelId="{40BF8F49-2E37-4ACC-B0A6-1ACB3F83F5ED}" type="presParOf" srcId="{524E5C1B-5B02-4835-9577-FF897AF724FE}" destId="{84C4C2ED-4B7F-4EF5-82B7-1B26CF9BDECE}" srcOrd="2" destOrd="0" presId="urn:microsoft.com/office/officeart/2005/8/layout/hChevron3"/>
    <dgm:cxn modelId="{010A7F1C-E501-4298-B7E2-A3E78EFCC9B6}" type="presParOf" srcId="{524E5C1B-5B02-4835-9577-FF897AF724FE}" destId="{0CD8DCAE-7E3D-44AB-BA5F-9D3A97BCB17A}" srcOrd="3" destOrd="0" presId="urn:microsoft.com/office/officeart/2005/8/layout/hChevron3"/>
    <dgm:cxn modelId="{7B740AE4-D550-4E4E-B0F7-878BD6C35253}" type="presParOf" srcId="{524E5C1B-5B02-4835-9577-FF897AF724FE}" destId="{ABF2A8E6-CB6B-476A-B3F4-9D3EEB64D8BF}" srcOrd="4" destOrd="0" presId="urn:microsoft.com/office/officeart/2005/8/layout/hChevron3"/>
    <dgm:cxn modelId="{DEC344CA-6B5A-401E-AC80-E29062141DF7}" type="presParOf" srcId="{524E5C1B-5B02-4835-9577-FF897AF724FE}" destId="{9307F9E5-0462-498B-A4FE-9D369F56BF9F}" srcOrd="5" destOrd="0" presId="urn:microsoft.com/office/officeart/2005/8/layout/hChevron3"/>
    <dgm:cxn modelId="{8EB850B7-4352-471E-A6C3-80360FCE41E3}" type="presParOf" srcId="{524E5C1B-5B02-4835-9577-FF897AF724FE}" destId="{E72B2681-FE20-4A8D-9211-D57B1E4FD9AF}" srcOrd="6" destOrd="0" presId="urn:microsoft.com/office/officeart/2005/8/layout/hChevron3"/>
    <dgm:cxn modelId="{70D8EB04-BC61-4912-A992-07845D75D353}" type="presParOf" srcId="{524E5C1B-5B02-4835-9577-FF897AF724FE}" destId="{8F899216-5C4E-4BE7-B4D9-03A2C85F8A85}" srcOrd="7" destOrd="0" presId="urn:microsoft.com/office/officeart/2005/8/layout/hChevron3"/>
    <dgm:cxn modelId="{69A3A500-BBE9-4A84-8667-71FC5C0645E1}" type="presParOf" srcId="{524E5C1B-5B02-4835-9577-FF897AF724FE}" destId="{2C5FB318-9296-401C-8304-5EF1BF88E6CE}" srcOrd="8"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7F5B10EF-8442-4273-BB30-AB20905E33AA}" type="presOf" srcId="{8D16E763-24F7-4F90-AF3D-FCE9EB5B67F1}" destId="{ABF2A8E6-CB6B-476A-B3F4-9D3EEB64D8BF}" srcOrd="0" destOrd="0" presId="urn:microsoft.com/office/officeart/2005/8/layout/hChevron3"/>
    <dgm:cxn modelId="{E66A1FF5-FD1F-4587-8344-35FB0160BD87}" type="presOf" srcId="{691CFBEF-88CD-43AA-BB92-36E8B553E1B8}" destId="{FBAD95D6-FD11-4B67-BE90-B64278C62357}"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D6EEDE01-4883-4C4D-A173-AAD0AA00ECF1}" type="presOf" srcId="{5B324F00-4FE4-4924-A40C-B80842F1A415}" destId="{E72B2681-FE20-4A8D-9211-D57B1E4FD9AF}"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62D53283-C881-4E67-B683-D40F01837085}" type="presOf" srcId="{816FDF8A-9842-4351-A54B-14224E479472}" destId="{524E5C1B-5B02-4835-9577-FF897AF724FE}" srcOrd="0" destOrd="0" presId="urn:microsoft.com/office/officeart/2005/8/layout/hChevron3"/>
    <dgm:cxn modelId="{5485012D-AA46-4FEE-B67B-FB0D59CD97A9}" type="presOf" srcId="{2242577F-B77A-4B74-B875-E0531BC7C0D2}" destId="{2C5FB318-9296-401C-8304-5EF1BF88E6CE}" srcOrd="0" destOrd="0" presId="urn:microsoft.com/office/officeart/2005/8/layout/hChevron3"/>
    <dgm:cxn modelId="{C887EB7F-AF2D-4709-8414-3EF1214B3956}" type="presOf" srcId="{EC953E86-395E-4A26-B897-1AF14F6F6E40}" destId="{84C4C2ED-4B7F-4EF5-82B7-1B26CF9BDEC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F23773BA-74E6-48E5-A760-3509BD7D0E3B}" type="presParOf" srcId="{524E5C1B-5B02-4835-9577-FF897AF724FE}" destId="{FBAD95D6-FD11-4B67-BE90-B64278C62357}" srcOrd="0" destOrd="0" presId="urn:microsoft.com/office/officeart/2005/8/layout/hChevron3"/>
    <dgm:cxn modelId="{08CCA433-2BDF-475E-BE32-2A7C3160CFF8}" type="presParOf" srcId="{524E5C1B-5B02-4835-9577-FF897AF724FE}" destId="{04AF3D7C-39F9-45AE-8DFE-9134EA2F01A5}" srcOrd="1" destOrd="0" presId="urn:microsoft.com/office/officeart/2005/8/layout/hChevron3"/>
    <dgm:cxn modelId="{4E2760A0-CC2A-4ABE-A129-AC60B869D401}" type="presParOf" srcId="{524E5C1B-5B02-4835-9577-FF897AF724FE}" destId="{84C4C2ED-4B7F-4EF5-82B7-1B26CF9BDECE}" srcOrd="2" destOrd="0" presId="urn:microsoft.com/office/officeart/2005/8/layout/hChevron3"/>
    <dgm:cxn modelId="{FCCE969C-33FE-4F25-9D8B-2E2FA41148D2}" type="presParOf" srcId="{524E5C1B-5B02-4835-9577-FF897AF724FE}" destId="{0CD8DCAE-7E3D-44AB-BA5F-9D3A97BCB17A}" srcOrd="3" destOrd="0" presId="urn:microsoft.com/office/officeart/2005/8/layout/hChevron3"/>
    <dgm:cxn modelId="{EDE77BF3-9171-4DA0-8D6E-CB5630FE6CAA}" type="presParOf" srcId="{524E5C1B-5B02-4835-9577-FF897AF724FE}" destId="{ABF2A8E6-CB6B-476A-B3F4-9D3EEB64D8BF}" srcOrd="4" destOrd="0" presId="urn:microsoft.com/office/officeart/2005/8/layout/hChevron3"/>
    <dgm:cxn modelId="{FBAEA7FF-3A2E-430D-B9F7-A31EC3FEC5CE}" type="presParOf" srcId="{524E5C1B-5B02-4835-9577-FF897AF724FE}" destId="{9307F9E5-0462-498B-A4FE-9D369F56BF9F}" srcOrd="5" destOrd="0" presId="urn:microsoft.com/office/officeart/2005/8/layout/hChevron3"/>
    <dgm:cxn modelId="{37C4D9FA-CC20-4332-B9FA-6041A6EAA0EE}" type="presParOf" srcId="{524E5C1B-5B02-4835-9577-FF897AF724FE}" destId="{E72B2681-FE20-4A8D-9211-D57B1E4FD9AF}" srcOrd="6" destOrd="0" presId="urn:microsoft.com/office/officeart/2005/8/layout/hChevron3"/>
    <dgm:cxn modelId="{07E17CD3-9238-4DE6-A7C6-D6928B80FF17}" type="presParOf" srcId="{524E5C1B-5B02-4835-9577-FF897AF724FE}" destId="{8F899216-5C4E-4BE7-B4D9-03A2C85F8A85}" srcOrd="7" destOrd="0" presId="urn:microsoft.com/office/officeart/2005/8/layout/hChevron3"/>
    <dgm:cxn modelId="{87D32615-76A0-4527-B07B-DB0D31F009B6}" type="presParOf" srcId="{524E5C1B-5B02-4835-9577-FF897AF724FE}" destId="{2C5FB318-9296-401C-8304-5EF1BF88E6CE}" srcOrd="8"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B04C62C-D98C-4344-A271-542422F15592}" type="presOf" srcId="{8D16E763-24F7-4F90-AF3D-FCE9EB5B67F1}" destId="{ABF2A8E6-CB6B-476A-B3F4-9D3EEB64D8BF}"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9193B2C0-18E1-4767-8A9F-4B2EF0E4CDF5}"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8E38B059-67BF-4A4C-BC6A-823FEF9FEC58}" type="presOf" srcId="{5B324F00-4FE4-4924-A40C-B80842F1A415}" destId="{E72B2681-FE20-4A8D-9211-D57B1E4FD9AF}" srcOrd="0" destOrd="0" presId="urn:microsoft.com/office/officeart/2005/8/layout/hChevron3"/>
    <dgm:cxn modelId="{AD17E118-345F-438C-9BA1-556E82B5BBB8}" type="presOf" srcId="{691CFBEF-88CD-43AA-BB92-36E8B553E1B8}" destId="{FBAD95D6-FD11-4B67-BE90-B64278C62357}"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F39CBE53-5C1B-4704-B2D0-26F625DD749F}"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2836888A-479C-4C53-8B84-E13A3F57F145}" type="presOf" srcId="{EC953E86-395E-4A26-B897-1AF14F6F6E40}" destId="{84C4C2ED-4B7F-4EF5-82B7-1B26CF9BDECE}" srcOrd="0" destOrd="0" presId="urn:microsoft.com/office/officeart/2005/8/layout/hChevron3"/>
    <dgm:cxn modelId="{61FFB97F-6ED2-46F9-8BC1-BCE8772C20B3}" type="presParOf" srcId="{524E5C1B-5B02-4835-9577-FF897AF724FE}" destId="{FBAD95D6-FD11-4B67-BE90-B64278C62357}" srcOrd="0" destOrd="0" presId="urn:microsoft.com/office/officeart/2005/8/layout/hChevron3"/>
    <dgm:cxn modelId="{8C17EF00-F97E-4AB1-A46E-44B68DD2C7E5}" type="presParOf" srcId="{524E5C1B-5B02-4835-9577-FF897AF724FE}" destId="{04AF3D7C-39F9-45AE-8DFE-9134EA2F01A5}" srcOrd="1" destOrd="0" presId="urn:microsoft.com/office/officeart/2005/8/layout/hChevron3"/>
    <dgm:cxn modelId="{4678DA5D-9E99-40A7-B8B7-426BBF38519B}" type="presParOf" srcId="{524E5C1B-5B02-4835-9577-FF897AF724FE}" destId="{84C4C2ED-4B7F-4EF5-82B7-1B26CF9BDECE}" srcOrd="2" destOrd="0" presId="urn:microsoft.com/office/officeart/2005/8/layout/hChevron3"/>
    <dgm:cxn modelId="{CD9E3FAB-B147-48D7-8F25-5BAD51C7791B}" type="presParOf" srcId="{524E5C1B-5B02-4835-9577-FF897AF724FE}" destId="{0CD8DCAE-7E3D-44AB-BA5F-9D3A97BCB17A}" srcOrd="3" destOrd="0" presId="urn:microsoft.com/office/officeart/2005/8/layout/hChevron3"/>
    <dgm:cxn modelId="{ED46D0EE-EB84-4E34-BAEE-79F3261B4D40}" type="presParOf" srcId="{524E5C1B-5B02-4835-9577-FF897AF724FE}" destId="{ABF2A8E6-CB6B-476A-B3F4-9D3EEB64D8BF}" srcOrd="4" destOrd="0" presId="urn:microsoft.com/office/officeart/2005/8/layout/hChevron3"/>
    <dgm:cxn modelId="{5F26A261-3DF5-47B3-9717-BBE33D45756E}" type="presParOf" srcId="{524E5C1B-5B02-4835-9577-FF897AF724FE}" destId="{9307F9E5-0462-498B-A4FE-9D369F56BF9F}" srcOrd="5" destOrd="0" presId="urn:microsoft.com/office/officeart/2005/8/layout/hChevron3"/>
    <dgm:cxn modelId="{EE14F407-2F20-4828-AE97-4F08156D2931}" type="presParOf" srcId="{524E5C1B-5B02-4835-9577-FF897AF724FE}" destId="{E72B2681-FE20-4A8D-9211-D57B1E4FD9AF}" srcOrd="6" destOrd="0" presId="urn:microsoft.com/office/officeart/2005/8/layout/hChevron3"/>
    <dgm:cxn modelId="{45DEC9C5-8B32-44E0-8C51-1401D346E6AB}" type="presParOf" srcId="{524E5C1B-5B02-4835-9577-FF897AF724FE}" destId="{8F899216-5C4E-4BE7-B4D9-03A2C85F8A85}" srcOrd="7" destOrd="0" presId="urn:microsoft.com/office/officeart/2005/8/layout/hChevron3"/>
    <dgm:cxn modelId="{89BDB81F-B745-46DF-BC01-55AAE6826512}" type="presParOf" srcId="{524E5C1B-5B02-4835-9577-FF897AF724FE}" destId="{2C5FB318-9296-401C-8304-5EF1BF88E6CE}" srcOrd="8"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C2489C31-601E-426C-9A03-2939B4D6C5CC}" type="presOf" srcId="{5B324F00-4FE4-4924-A40C-B80842F1A415}" destId="{E72B2681-FE20-4A8D-9211-D57B1E4FD9AF}" srcOrd="0" destOrd="0" presId="urn:microsoft.com/office/officeart/2005/8/layout/hChevron3"/>
    <dgm:cxn modelId="{09FF9EAC-B4E8-4AE1-A2ED-22FEBC7E532D}"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49319590-B705-4EC7-AFC9-53C7CCB55455}" srcId="{816FDF8A-9842-4351-A54B-14224E479472}" destId="{EC953E86-395E-4A26-B897-1AF14F6F6E40}" srcOrd="1" destOrd="0" parTransId="{E6BF1599-CFB7-4A9E-B5E6-5AB44C026D8C}" sibTransId="{060DE11C-0F2C-42E1-AB10-967096B6F902}"/>
    <dgm:cxn modelId="{DD96C933-5A21-48C1-937A-4941E1077DCA}" type="presOf" srcId="{EC953E86-395E-4A26-B897-1AF14F6F6E40}" destId="{84C4C2ED-4B7F-4EF5-82B7-1B26CF9BDECE}" srcOrd="0" destOrd="0" presId="urn:microsoft.com/office/officeart/2005/8/layout/hChevron3"/>
    <dgm:cxn modelId="{F51C9D3C-EF7C-4A91-98A2-0C3A3F6810EA}" type="presOf" srcId="{691CFBEF-88CD-43AA-BB92-36E8B553E1B8}" destId="{FBAD95D6-FD11-4B67-BE90-B64278C62357}" srcOrd="0" destOrd="0" presId="urn:microsoft.com/office/officeart/2005/8/layout/hChevron3"/>
    <dgm:cxn modelId="{4A86A6C9-8B10-4D90-9454-8C4CB2484F64}" type="presOf" srcId="{816FDF8A-9842-4351-A54B-14224E479472}" destId="{524E5C1B-5B02-4835-9577-FF897AF724FE}" srcOrd="0" destOrd="0" presId="urn:microsoft.com/office/officeart/2005/8/layout/hChevron3"/>
    <dgm:cxn modelId="{15BBCDBD-6537-4417-AC73-48068481BEA1}" type="presOf" srcId="{8D16E763-24F7-4F90-AF3D-FCE9EB5B67F1}" destId="{ABF2A8E6-CB6B-476A-B3F4-9D3EEB64D8BF}"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F20F6AC1-9296-4FD7-A170-950253497AE5}" type="presParOf" srcId="{524E5C1B-5B02-4835-9577-FF897AF724FE}" destId="{FBAD95D6-FD11-4B67-BE90-B64278C62357}" srcOrd="0" destOrd="0" presId="urn:microsoft.com/office/officeart/2005/8/layout/hChevron3"/>
    <dgm:cxn modelId="{D2A333A5-324A-45A7-9501-E48F59756ED6}" type="presParOf" srcId="{524E5C1B-5B02-4835-9577-FF897AF724FE}" destId="{04AF3D7C-39F9-45AE-8DFE-9134EA2F01A5}" srcOrd="1" destOrd="0" presId="urn:microsoft.com/office/officeart/2005/8/layout/hChevron3"/>
    <dgm:cxn modelId="{C6EB3B2E-EB34-4114-8FCD-765FD3C48D83}" type="presParOf" srcId="{524E5C1B-5B02-4835-9577-FF897AF724FE}" destId="{84C4C2ED-4B7F-4EF5-82B7-1B26CF9BDECE}" srcOrd="2" destOrd="0" presId="urn:microsoft.com/office/officeart/2005/8/layout/hChevron3"/>
    <dgm:cxn modelId="{3B23E2B3-157B-4149-87C8-3EF0541259E9}" type="presParOf" srcId="{524E5C1B-5B02-4835-9577-FF897AF724FE}" destId="{0CD8DCAE-7E3D-44AB-BA5F-9D3A97BCB17A}" srcOrd="3" destOrd="0" presId="urn:microsoft.com/office/officeart/2005/8/layout/hChevron3"/>
    <dgm:cxn modelId="{7D515881-D386-4F7E-A7B1-8E2A078F2A53}" type="presParOf" srcId="{524E5C1B-5B02-4835-9577-FF897AF724FE}" destId="{ABF2A8E6-CB6B-476A-B3F4-9D3EEB64D8BF}" srcOrd="4" destOrd="0" presId="urn:microsoft.com/office/officeart/2005/8/layout/hChevron3"/>
    <dgm:cxn modelId="{57FE011C-F513-4476-8FBE-C609273863DB}" type="presParOf" srcId="{524E5C1B-5B02-4835-9577-FF897AF724FE}" destId="{9307F9E5-0462-498B-A4FE-9D369F56BF9F}" srcOrd="5" destOrd="0" presId="urn:microsoft.com/office/officeart/2005/8/layout/hChevron3"/>
    <dgm:cxn modelId="{DFE9C275-A754-45A8-9C61-8C2240FDF4B4}" type="presParOf" srcId="{524E5C1B-5B02-4835-9577-FF897AF724FE}" destId="{E72B2681-FE20-4A8D-9211-D57B1E4FD9AF}" srcOrd="6" destOrd="0" presId="urn:microsoft.com/office/officeart/2005/8/layout/hChevron3"/>
    <dgm:cxn modelId="{1B487D70-BD5C-4EDE-8C22-652C5A267519}" type="presParOf" srcId="{524E5C1B-5B02-4835-9577-FF897AF724FE}" destId="{8F899216-5C4E-4BE7-B4D9-03A2C85F8A85}" srcOrd="7" destOrd="0" presId="urn:microsoft.com/office/officeart/2005/8/layout/hChevron3"/>
    <dgm:cxn modelId="{76BD6E18-9E45-42CB-AAF9-4E3E7768EE04}" type="presParOf" srcId="{524E5C1B-5B02-4835-9577-FF897AF724FE}" destId="{2C5FB318-9296-401C-8304-5EF1BF88E6CE}" srcOrd="8" destOrd="0" presId="urn:microsoft.com/office/officeart/2005/8/layout/hChevron3"/>
  </dgm:cxnLst>
  <dgm:bg/>
  <dgm:whole/>
</dgm:dataModel>
</file>

<file path=ppt/diagrams/data7.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B04C62C-D98C-4344-A271-542422F15592}" type="presOf" srcId="{8D16E763-24F7-4F90-AF3D-FCE9EB5B67F1}" destId="{ABF2A8E6-CB6B-476A-B3F4-9D3EEB64D8BF}" srcOrd="0" destOrd="0" presId="urn:microsoft.com/office/officeart/2005/8/layout/hChevron3"/>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9193B2C0-18E1-4767-8A9F-4B2EF0E4CDF5}" type="presOf" srcId="{2242577F-B77A-4B74-B875-E0531BC7C0D2}" destId="{2C5FB318-9296-401C-8304-5EF1BF88E6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8E38B059-67BF-4A4C-BC6A-823FEF9FEC58}" type="presOf" srcId="{5B324F00-4FE4-4924-A40C-B80842F1A415}" destId="{E72B2681-FE20-4A8D-9211-D57B1E4FD9AF}" srcOrd="0" destOrd="0" presId="urn:microsoft.com/office/officeart/2005/8/layout/hChevron3"/>
    <dgm:cxn modelId="{AD17E118-345F-438C-9BA1-556E82B5BBB8}" type="presOf" srcId="{691CFBEF-88CD-43AA-BB92-36E8B553E1B8}" destId="{FBAD95D6-FD11-4B67-BE90-B64278C62357}"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F39CBE53-5C1B-4704-B2D0-26F625DD749F}" type="presOf" srcId="{816FDF8A-9842-4351-A54B-14224E479472}" destId="{524E5C1B-5B02-4835-9577-FF897AF724FE}"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2836888A-479C-4C53-8B84-E13A3F57F145}" type="presOf" srcId="{EC953E86-395E-4A26-B897-1AF14F6F6E40}" destId="{84C4C2ED-4B7F-4EF5-82B7-1B26CF9BDECE}" srcOrd="0" destOrd="0" presId="urn:microsoft.com/office/officeart/2005/8/layout/hChevron3"/>
    <dgm:cxn modelId="{61FFB97F-6ED2-46F9-8BC1-BCE8772C20B3}" type="presParOf" srcId="{524E5C1B-5B02-4835-9577-FF897AF724FE}" destId="{FBAD95D6-FD11-4B67-BE90-B64278C62357}" srcOrd="0" destOrd="0" presId="urn:microsoft.com/office/officeart/2005/8/layout/hChevron3"/>
    <dgm:cxn modelId="{8C17EF00-F97E-4AB1-A46E-44B68DD2C7E5}" type="presParOf" srcId="{524E5C1B-5B02-4835-9577-FF897AF724FE}" destId="{04AF3D7C-39F9-45AE-8DFE-9134EA2F01A5}" srcOrd="1" destOrd="0" presId="urn:microsoft.com/office/officeart/2005/8/layout/hChevron3"/>
    <dgm:cxn modelId="{4678DA5D-9E99-40A7-B8B7-426BBF38519B}" type="presParOf" srcId="{524E5C1B-5B02-4835-9577-FF897AF724FE}" destId="{84C4C2ED-4B7F-4EF5-82B7-1B26CF9BDECE}" srcOrd="2" destOrd="0" presId="urn:microsoft.com/office/officeart/2005/8/layout/hChevron3"/>
    <dgm:cxn modelId="{CD9E3FAB-B147-48D7-8F25-5BAD51C7791B}" type="presParOf" srcId="{524E5C1B-5B02-4835-9577-FF897AF724FE}" destId="{0CD8DCAE-7E3D-44AB-BA5F-9D3A97BCB17A}" srcOrd="3" destOrd="0" presId="urn:microsoft.com/office/officeart/2005/8/layout/hChevron3"/>
    <dgm:cxn modelId="{ED46D0EE-EB84-4E34-BAEE-79F3261B4D40}" type="presParOf" srcId="{524E5C1B-5B02-4835-9577-FF897AF724FE}" destId="{ABF2A8E6-CB6B-476A-B3F4-9D3EEB64D8BF}" srcOrd="4" destOrd="0" presId="urn:microsoft.com/office/officeart/2005/8/layout/hChevron3"/>
    <dgm:cxn modelId="{5F26A261-3DF5-47B3-9717-BBE33D45756E}" type="presParOf" srcId="{524E5C1B-5B02-4835-9577-FF897AF724FE}" destId="{9307F9E5-0462-498B-A4FE-9D369F56BF9F}" srcOrd="5" destOrd="0" presId="urn:microsoft.com/office/officeart/2005/8/layout/hChevron3"/>
    <dgm:cxn modelId="{EE14F407-2F20-4828-AE97-4F08156D2931}" type="presParOf" srcId="{524E5C1B-5B02-4835-9577-FF897AF724FE}" destId="{E72B2681-FE20-4A8D-9211-D57B1E4FD9AF}" srcOrd="6" destOrd="0" presId="urn:microsoft.com/office/officeart/2005/8/layout/hChevron3"/>
    <dgm:cxn modelId="{45DEC9C5-8B32-44E0-8C51-1401D346E6AB}" type="presParOf" srcId="{524E5C1B-5B02-4835-9577-FF897AF724FE}" destId="{8F899216-5C4E-4BE7-B4D9-03A2C85F8A85}" srcOrd="7" destOrd="0" presId="urn:microsoft.com/office/officeart/2005/8/layout/hChevron3"/>
    <dgm:cxn modelId="{89BDB81F-B745-46DF-BC01-55AAE6826512}" type="presParOf" srcId="{524E5C1B-5B02-4835-9577-FF897AF724FE}" destId="{2C5FB318-9296-401C-8304-5EF1BF88E6CE}" srcOrd="8"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accent5"/>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2">
                  <a:lumMod val="20000"/>
                  <a:lumOff val="80000"/>
                </a:schemeClr>
              </a:solidFill>
            </a:rPr>
            <a:t>Problématique/Plan</a:t>
          </a:r>
          <a:endParaRPr lang="fr-FR" dirty="0">
            <a:solidFill>
              <a:schemeClr val="accent2">
                <a:lumMod val="20000"/>
                <a:lumOff val="80000"/>
              </a:schemeClr>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FA7AADC4-D5A1-4330-9D16-F4820DFFBE82}" srcId="{816FDF8A-9842-4351-A54B-14224E479472}" destId="{8D16E763-24F7-4F90-AF3D-FCE9EB5B67F1}" srcOrd="2" destOrd="0" parTransId="{D77150CE-DA89-41F9-81DC-C4C8604EA4BC}" sibTransId="{5F5085B0-8437-41FA-9212-62F4BD6EF443}"/>
    <dgm:cxn modelId="{AE88E0DF-8109-4738-A36F-DC0B5ADE9D2E}" type="presOf" srcId="{2242577F-B77A-4B74-B875-E0531BC7C0D2}" destId="{2C5FB318-9296-401C-8304-5EF1BF88E6CE}" srcOrd="0" destOrd="0" presId="urn:microsoft.com/office/officeart/2005/8/layout/hChevron3"/>
    <dgm:cxn modelId="{FE5E7298-2026-4083-A3B2-49AED0F259BB}" type="presOf" srcId="{816FDF8A-9842-4351-A54B-14224E479472}" destId="{524E5C1B-5B02-4835-9577-FF897AF724FE}" srcOrd="0" destOrd="0" presId="urn:microsoft.com/office/officeart/2005/8/layout/hChevron3"/>
    <dgm:cxn modelId="{5D815C85-3606-4D33-BBEC-3A7434007E4E}" type="presOf" srcId="{EC953E86-395E-4A26-B897-1AF14F6F6E40}" destId="{84C4C2ED-4B7F-4EF5-82B7-1B26CF9BDEC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8DDFA09E-7E65-4DBB-9ED1-62637750C2B5}" type="presOf" srcId="{8D16E763-24F7-4F90-AF3D-FCE9EB5B67F1}" destId="{ABF2A8E6-CB6B-476A-B3F4-9D3EEB64D8BF}"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99B2E95C-ADFD-4297-A8D7-1A4E9994DEBD}" type="presOf" srcId="{5B324F00-4FE4-4924-A40C-B80842F1A415}" destId="{E72B2681-FE20-4A8D-9211-D57B1E4FD9AF}" srcOrd="0" destOrd="0" presId="urn:microsoft.com/office/officeart/2005/8/layout/hChevron3"/>
    <dgm:cxn modelId="{2F141F3E-E4C8-40B8-83F5-EFC49C723386}" type="presOf" srcId="{691CFBEF-88CD-43AA-BB92-36E8B553E1B8}" destId="{FBAD95D6-FD11-4B67-BE90-B64278C62357}"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190FC52A-DB28-4361-A8F8-498D44FFA2C9}" type="presParOf" srcId="{524E5C1B-5B02-4835-9577-FF897AF724FE}" destId="{FBAD95D6-FD11-4B67-BE90-B64278C62357}" srcOrd="0" destOrd="0" presId="urn:microsoft.com/office/officeart/2005/8/layout/hChevron3"/>
    <dgm:cxn modelId="{357AE46A-32F9-424B-802A-35EB26B8C6BA}" type="presParOf" srcId="{524E5C1B-5B02-4835-9577-FF897AF724FE}" destId="{04AF3D7C-39F9-45AE-8DFE-9134EA2F01A5}" srcOrd="1" destOrd="0" presId="urn:microsoft.com/office/officeart/2005/8/layout/hChevron3"/>
    <dgm:cxn modelId="{59F000B8-3378-4569-921E-C55BC2B528D3}" type="presParOf" srcId="{524E5C1B-5B02-4835-9577-FF897AF724FE}" destId="{84C4C2ED-4B7F-4EF5-82B7-1B26CF9BDECE}" srcOrd="2" destOrd="0" presId="urn:microsoft.com/office/officeart/2005/8/layout/hChevron3"/>
    <dgm:cxn modelId="{79E7C71A-7A18-4902-91A5-1E6BA3852F33}" type="presParOf" srcId="{524E5C1B-5B02-4835-9577-FF897AF724FE}" destId="{0CD8DCAE-7E3D-44AB-BA5F-9D3A97BCB17A}" srcOrd="3" destOrd="0" presId="urn:microsoft.com/office/officeart/2005/8/layout/hChevron3"/>
    <dgm:cxn modelId="{8472575A-E85F-4309-855E-E43F091D6E93}" type="presParOf" srcId="{524E5C1B-5B02-4835-9577-FF897AF724FE}" destId="{ABF2A8E6-CB6B-476A-B3F4-9D3EEB64D8BF}" srcOrd="4" destOrd="0" presId="urn:microsoft.com/office/officeart/2005/8/layout/hChevron3"/>
    <dgm:cxn modelId="{14F4EE23-7405-473F-B0AB-8CDB93371038}" type="presParOf" srcId="{524E5C1B-5B02-4835-9577-FF897AF724FE}" destId="{9307F9E5-0462-498B-A4FE-9D369F56BF9F}" srcOrd="5" destOrd="0" presId="urn:microsoft.com/office/officeart/2005/8/layout/hChevron3"/>
    <dgm:cxn modelId="{7DB22F2B-8E22-4875-B572-1BA55C9D3F88}" type="presParOf" srcId="{524E5C1B-5B02-4835-9577-FF897AF724FE}" destId="{E72B2681-FE20-4A8D-9211-D57B1E4FD9AF}" srcOrd="6" destOrd="0" presId="urn:microsoft.com/office/officeart/2005/8/layout/hChevron3"/>
    <dgm:cxn modelId="{B858BEA7-6453-4500-B19A-3E9812CD40F2}" type="presParOf" srcId="{524E5C1B-5B02-4835-9577-FF897AF724FE}" destId="{8F899216-5C4E-4BE7-B4D9-03A2C85F8A85}" srcOrd="7" destOrd="0" presId="urn:microsoft.com/office/officeart/2005/8/layout/hChevron3"/>
    <dgm:cxn modelId="{85DE8595-CEE2-4BE2-9BED-E0D553C1491E}" type="presParOf" srcId="{524E5C1B-5B02-4835-9577-FF897AF724FE}" destId="{2C5FB318-9296-401C-8304-5EF1BF88E6CE}" srcOrd="8"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816FDF8A-9842-4351-A54B-14224E479472}" type="doc">
      <dgm:prSet loTypeId="urn:microsoft.com/office/officeart/2005/8/layout/hChevron3" loCatId="process" qsTypeId="urn:microsoft.com/office/officeart/2005/8/quickstyle/simple1" qsCatId="simple" csTypeId="urn:microsoft.com/office/officeart/2005/8/colors/accent0_2" csCatId="mainScheme" phldr="1"/>
      <dgm:spPr/>
    </dgm:pt>
    <dgm:pt modelId="{691CFBEF-88CD-43AA-BB92-36E8B553E1B8}">
      <dgm:prSet phldrT="[Texte]"/>
      <dgm:spPr>
        <a:solidFill>
          <a:schemeClr val="tx2">
            <a:lumMod val="50000"/>
          </a:schemeClr>
        </a:solidFill>
      </dgm:spPr>
      <dgm:t>
        <a:bodyPr/>
        <a:lstStyle/>
        <a:p>
          <a:r>
            <a:rPr lang="fr-FR" dirty="0">
              <a:solidFill>
                <a:schemeClr val="tx1"/>
              </a:solidFill>
            </a:rPr>
            <a:t>Le sujet/contexte</a:t>
          </a:r>
        </a:p>
      </dgm:t>
    </dgm:pt>
    <dgm:pt modelId="{76DED978-309B-4502-999A-3282BF2E9DBA}" type="parTrans" cxnId="{BA263591-2F2D-4726-BA8C-E620CCF5C3F4}">
      <dgm:prSet/>
      <dgm:spPr/>
      <dgm:t>
        <a:bodyPr/>
        <a:lstStyle/>
        <a:p>
          <a:endParaRPr lang="fr-FR"/>
        </a:p>
      </dgm:t>
    </dgm:pt>
    <dgm:pt modelId="{17DBE966-4E45-4293-BA15-4471E46AB8D9}" type="sibTrans" cxnId="{BA263591-2F2D-4726-BA8C-E620CCF5C3F4}">
      <dgm:prSet/>
      <dgm:spPr/>
      <dgm:t>
        <a:bodyPr/>
        <a:lstStyle/>
        <a:p>
          <a:endParaRPr lang="fr-FR"/>
        </a:p>
      </dgm:t>
    </dgm:pt>
    <dgm:pt modelId="{EC953E86-395E-4A26-B897-1AF14F6F6E40}">
      <dgm:prSet phldrT="[Texte]"/>
      <dgm:spPr>
        <a:solidFill>
          <a:schemeClr val="tx2">
            <a:lumMod val="50000"/>
          </a:schemeClr>
        </a:solidFill>
      </dgm:spPr>
      <dgm:t>
        <a:bodyPr/>
        <a:lstStyle/>
        <a:p>
          <a:r>
            <a:rPr lang="fr-FR" dirty="0">
              <a:solidFill>
                <a:schemeClr val="tx1"/>
              </a:solidFill>
            </a:rPr>
            <a:t>Items travaillés</a:t>
          </a:r>
        </a:p>
      </dgm:t>
    </dgm:pt>
    <dgm:pt modelId="{E6BF1599-CFB7-4A9E-B5E6-5AB44C026D8C}" type="parTrans" cxnId="{49319590-B705-4EC7-AFC9-53C7CCB55455}">
      <dgm:prSet/>
      <dgm:spPr/>
      <dgm:t>
        <a:bodyPr/>
        <a:lstStyle/>
        <a:p>
          <a:endParaRPr lang="fr-FR"/>
        </a:p>
      </dgm:t>
    </dgm:pt>
    <dgm:pt modelId="{060DE11C-0F2C-42E1-AB10-967096B6F902}" type="sibTrans" cxnId="{49319590-B705-4EC7-AFC9-53C7CCB55455}">
      <dgm:prSet/>
      <dgm:spPr/>
      <dgm:t>
        <a:bodyPr/>
        <a:lstStyle/>
        <a:p>
          <a:endParaRPr lang="fr-FR"/>
        </a:p>
      </dgm:t>
    </dgm:pt>
    <dgm:pt modelId="{2242577F-B77A-4B74-B875-E0531BC7C0D2}">
      <dgm:prSet phldrT="[Texte]"/>
      <dgm:spPr>
        <a:solidFill>
          <a:schemeClr val="tx2">
            <a:lumMod val="50000"/>
          </a:schemeClr>
        </a:solidFill>
      </dgm:spPr>
      <dgm:t>
        <a:bodyPr/>
        <a:lstStyle/>
        <a:p>
          <a:r>
            <a:rPr lang="fr-FR" dirty="0">
              <a:solidFill>
                <a:schemeClr val="accent2">
                  <a:lumMod val="20000"/>
                  <a:lumOff val="80000"/>
                </a:schemeClr>
              </a:solidFill>
            </a:rPr>
            <a:t>Conclusion</a:t>
          </a:r>
        </a:p>
      </dgm:t>
    </dgm:pt>
    <dgm:pt modelId="{A064F004-BCC2-4FEE-85E9-37BAF8DFA632}" type="parTrans" cxnId="{0B7D7F0A-F7F3-4533-889F-98331CD19430}">
      <dgm:prSet/>
      <dgm:spPr/>
      <dgm:t>
        <a:bodyPr/>
        <a:lstStyle/>
        <a:p>
          <a:endParaRPr lang="fr-FR"/>
        </a:p>
      </dgm:t>
    </dgm:pt>
    <dgm:pt modelId="{FFAF7584-D56A-4470-80F3-D99251FC5A04}" type="sibTrans" cxnId="{0B7D7F0A-F7F3-4533-889F-98331CD19430}">
      <dgm:prSet/>
      <dgm:spPr/>
      <dgm:t>
        <a:bodyPr/>
        <a:lstStyle/>
        <a:p>
          <a:endParaRPr lang="fr-FR"/>
        </a:p>
      </dgm:t>
    </dgm:pt>
    <dgm:pt modelId="{8D16E763-24F7-4F90-AF3D-FCE9EB5B67F1}">
      <dgm:prSet phldrT="[Texte]"/>
      <dgm:spPr>
        <a:solidFill>
          <a:schemeClr val="tx2">
            <a:lumMod val="50000"/>
          </a:schemeClr>
        </a:solidFill>
      </dgm:spPr>
      <dgm:t>
        <a:bodyPr/>
        <a:lstStyle/>
        <a:p>
          <a:r>
            <a:rPr lang="fr-FR" dirty="0" smtClean="0">
              <a:solidFill>
                <a:schemeClr val="accent5"/>
              </a:solidFill>
            </a:rPr>
            <a:t>Problématique/Plan</a:t>
          </a:r>
          <a:endParaRPr lang="fr-FR" dirty="0">
            <a:solidFill>
              <a:schemeClr val="accent5"/>
            </a:solidFill>
          </a:endParaRPr>
        </a:p>
      </dgm:t>
    </dgm:pt>
    <dgm:pt modelId="{D77150CE-DA89-41F9-81DC-C4C8604EA4BC}" type="parTrans" cxnId="{FA7AADC4-D5A1-4330-9D16-F4820DFFBE82}">
      <dgm:prSet/>
      <dgm:spPr/>
      <dgm:t>
        <a:bodyPr/>
        <a:lstStyle/>
        <a:p>
          <a:endParaRPr lang="fr-FR"/>
        </a:p>
      </dgm:t>
    </dgm:pt>
    <dgm:pt modelId="{5F5085B0-8437-41FA-9212-62F4BD6EF443}" type="sibTrans" cxnId="{FA7AADC4-D5A1-4330-9D16-F4820DFFBE82}">
      <dgm:prSet/>
      <dgm:spPr/>
      <dgm:t>
        <a:bodyPr/>
        <a:lstStyle/>
        <a:p>
          <a:endParaRPr lang="fr-FR"/>
        </a:p>
      </dgm:t>
    </dgm:pt>
    <dgm:pt modelId="{5B324F00-4FE4-4924-A40C-B80842F1A415}">
      <dgm:prSet phldrT="[Texte]"/>
      <dgm:spPr>
        <a:solidFill>
          <a:schemeClr val="tx2">
            <a:lumMod val="50000"/>
          </a:schemeClr>
        </a:solidFill>
      </dgm:spPr>
      <dgm:t>
        <a:bodyPr/>
        <a:lstStyle/>
        <a:p>
          <a:r>
            <a:rPr lang="fr-FR" dirty="0">
              <a:solidFill>
                <a:schemeClr val="accent2">
                  <a:lumMod val="20000"/>
                  <a:lumOff val="80000"/>
                </a:schemeClr>
              </a:solidFill>
            </a:rPr>
            <a:t>UD envisageables</a:t>
          </a:r>
        </a:p>
      </dgm:t>
    </dgm:pt>
    <dgm:pt modelId="{79FFFC95-FEDB-4367-9026-B92D02DFAB5A}" type="parTrans" cxnId="{A6705A11-8990-42B7-9F58-5B4FA7E560FA}">
      <dgm:prSet/>
      <dgm:spPr/>
      <dgm:t>
        <a:bodyPr/>
        <a:lstStyle/>
        <a:p>
          <a:endParaRPr lang="fr-FR"/>
        </a:p>
      </dgm:t>
    </dgm:pt>
    <dgm:pt modelId="{9E1E894F-3AD3-4ED5-8EF0-FDA003F9F2B3}" type="sibTrans" cxnId="{A6705A11-8990-42B7-9F58-5B4FA7E560FA}">
      <dgm:prSet/>
      <dgm:spPr/>
      <dgm:t>
        <a:bodyPr/>
        <a:lstStyle/>
        <a:p>
          <a:endParaRPr lang="fr-FR"/>
        </a:p>
      </dgm:t>
    </dgm:pt>
    <dgm:pt modelId="{524E5C1B-5B02-4835-9577-FF897AF724FE}" type="pres">
      <dgm:prSet presAssocID="{816FDF8A-9842-4351-A54B-14224E479472}" presName="Name0" presStyleCnt="0">
        <dgm:presLayoutVars>
          <dgm:dir/>
          <dgm:resizeHandles val="exact"/>
        </dgm:presLayoutVars>
      </dgm:prSet>
      <dgm:spPr/>
    </dgm:pt>
    <dgm:pt modelId="{FBAD95D6-FD11-4B67-BE90-B64278C62357}" type="pres">
      <dgm:prSet presAssocID="{691CFBEF-88CD-43AA-BB92-36E8B553E1B8}" presName="parTxOnly" presStyleLbl="node1" presStyleIdx="0" presStyleCnt="5">
        <dgm:presLayoutVars>
          <dgm:bulletEnabled val="1"/>
        </dgm:presLayoutVars>
      </dgm:prSet>
      <dgm:spPr/>
      <dgm:t>
        <a:bodyPr/>
        <a:lstStyle/>
        <a:p>
          <a:endParaRPr lang="fr-FR"/>
        </a:p>
      </dgm:t>
    </dgm:pt>
    <dgm:pt modelId="{04AF3D7C-39F9-45AE-8DFE-9134EA2F01A5}" type="pres">
      <dgm:prSet presAssocID="{17DBE966-4E45-4293-BA15-4471E46AB8D9}" presName="parSpace" presStyleCnt="0"/>
      <dgm:spPr/>
    </dgm:pt>
    <dgm:pt modelId="{84C4C2ED-4B7F-4EF5-82B7-1B26CF9BDECE}" type="pres">
      <dgm:prSet presAssocID="{EC953E86-395E-4A26-B897-1AF14F6F6E40}" presName="parTxOnly" presStyleLbl="node1" presStyleIdx="1" presStyleCnt="5">
        <dgm:presLayoutVars>
          <dgm:bulletEnabled val="1"/>
        </dgm:presLayoutVars>
      </dgm:prSet>
      <dgm:spPr/>
      <dgm:t>
        <a:bodyPr/>
        <a:lstStyle/>
        <a:p>
          <a:endParaRPr lang="fr-FR"/>
        </a:p>
      </dgm:t>
    </dgm:pt>
    <dgm:pt modelId="{0CD8DCAE-7E3D-44AB-BA5F-9D3A97BCB17A}" type="pres">
      <dgm:prSet presAssocID="{060DE11C-0F2C-42E1-AB10-967096B6F902}" presName="parSpace" presStyleCnt="0"/>
      <dgm:spPr/>
    </dgm:pt>
    <dgm:pt modelId="{ABF2A8E6-CB6B-476A-B3F4-9D3EEB64D8BF}" type="pres">
      <dgm:prSet presAssocID="{8D16E763-24F7-4F90-AF3D-FCE9EB5B67F1}" presName="parTxOnly" presStyleLbl="node1" presStyleIdx="2" presStyleCnt="5">
        <dgm:presLayoutVars>
          <dgm:bulletEnabled val="1"/>
        </dgm:presLayoutVars>
      </dgm:prSet>
      <dgm:spPr/>
      <dgm:t>
        <a:bodyPr/>
        <a:lstStyle/>
        <a:p>
          <a:endParaRPr lang="fr-FR"/>
        </a:p>
      </dgm:t>
    </dgm:pt>
    <dgm:pt modelId="{9307F9E5-0462-498B-A4FE-9D369F56BF9F}" type="pres">
      <dgm:prSet presAssocID="{5F5085B0-8437-41FA-9212-62F4BD6EF443}" presName="parSpace" presStyleCnt="0"/>
      <dgm:spPr/>
    </dgm:pt>
    <dgm:pt modelId="{E72B2681-FE20-4A8D-9211-D57B1E4FD9AF}" type="pres">
      <dgm:prSet presAssocID="{5B324F00-4FE4-4924-A40C-B80842F1A415}" presName="parTxOnly" presStyleLbl="node1" presStyleIdx="3" presStyleCnt="5">
        <dgm:presLayoutVars>
          <dgm:bulletEnabled val="1"/>
        </dgm:presLayoutVars>
      </dgm:prSet>
      <dgm:spPr/>
      <dgm:t>
        <a:bodyPr/>
        <a:lstStyle/>
        <a:p>
          <a:endParaRPr lang="fr-FR"/>
        </a:p>
      </dgm:t>
    </dgm:pt>
    <dgm:pt modelId="{8F899216-5C4E-4BE7-B4D9-03A2C85F8A85}" type="pres">
      <dgm:prSet presAssocID="{9E1E894F-3AD3-4ED5-8EF0-FDA003F9F2B3}" presName="parSpace" presStyleCnt="0"/>
      <dgm:spPr/>
    </dgm:pt>
    <dgm:pt modelId="{2C5FB318-9296-401C-8304-5EF1BF88E6CE}" type="pres">
      <dgm:prSet presAssocID="{2242577F-B77A-4B74-B875-E0531BC7C0D2}" presName="parTxOnly" presStyleLbl="node1" presStyleIdx="4" presStyleCnt="5" custLinFactNeighborX="256">
        <dgm:presLayoutVars>
          <dgm:bulletEnabled val="1"/>
        </dgm:presLayoutVars>
      </dgm:prSet>
      <dgm:spPr/>
      <dgm:t>
        <a:bodyPr/>
        <a:lstStyle/>
        <a:p>
          <a:endParaRPr lang="fr-FR"/>
        </a:p>
      </dgm:t>
    </dgm:pt>
  </dgm:ptLst>
  <dgm:cxnLst>
    <dgm:cxn modelId="{A6705A11-8990-42B7-9F58-5B4FA7E560FA}" srcId="{816FDF8A-9842-4351-A54B-14224E479472}" destId="{5B324F00-4FE4-4924-A40C-B80842F1A415}" srcOrd="3" destOrd="0" parTransId="{79FFFC95-FEDB-4367-9026-B92D02DFAB5A}" sibTransId="{9E1E894F-3AD3-4ED5-8EF0-FDA003F9F2B3}"/>
    <dgm:cxn modelId="{F7CD603A-4EA7-4C5F-BF56-B42EED82E4A9}" type="presOf" srcId="{2242577F-B77A-4B74-B875-E0531BC7C0D2}" destId="{2C5FB318-9296-401C-8304-5EF1BF88E6CE}" srcOrd="0" destOrd="0" presId="urn:microsoft.com/office/officeart/2005/8/layout/hChevron3"/>
    <dgm:cxn modelId="{FA7AADC4-D5A1-4330-9D16-F4820DFFBE82}" srcId="{816FDF8A-9842-4351-A54B-14224E479472}" destId="{8D16E763-24F7-4F90-AF3D-FCE9EB5B67F1}" srcOrd="2" destOrd="0" parTransId="{D77150CE-DA89-41F9-81DC-C4C8604EA4BC}" sibTransId="{5F5085B0-8437-41FA-9212-62F4BD6EF443}"/>
    <dgm:cxn modelId="{8CA6B15B-4EEB-4525-B0E1-157CA2E5EE73}" type="presOf" srcId="{816FDF8A-9842-4351-A54B-14224E479472}" destId="{524E5C1B-5B02-4835-9577-FF897AF724FE}" srcOrd="0" destOrd="0" presId="urn:microsoft.com/office/officeart/2005/8/layout/hChevron3"/>
    <dgm:cxn modelId="{BA263591-2F2D-4726-BA8C-E620CCF5C3F4}" srcId="{816FDF8A-9842-4351-A54B-14224E479472}" destId="{691CFBEF-88CD-43AA-BB92-36E8B553E1B8}" srcOrd="0" destOrd="0" parTransId="{76DED978-309B-4502-999A-3282BF2E9DBA}" sibTransId="{17DBE966-4E45-4293-BA15-4471E46AB8D9}"/>
    <dgm:cxn modelId="{AB1134BF-FFBB-44F0-88A7-6B388B948628}" type="presOf" srcId="{8D16E763-24F7-4F90-AF3D-FCE9EB5B67F1}" destId="{ABF2A8E6-CB6B-476A-B3F4-9D3EEB64D8BF}" srcOrd="0" destOrd="0" presId="urn:microsoft.com/office/officeart/2005/8/layout/hChevron3"/>
    <dgm:cxn modelId="{B0DE2AC5-61DA-4D7F-AFE1-B8BF3EDEC268}" type="presOf" srcId="{EC953E86-395E-4A26-B897-1AF14F6F6E40}" destId="{84C4C2ED-4B7F-4EF5-82B7-1B26CF9BDECE}" srcOrd="0" destOrd="0" presId="urn:microsoft.com/office/officeart/2005/8/layout/hChevron3"/>
    <dgm:cxn modelId="{49319590-B705-4EC7-AFC9-53C7CCB55455}" srcId="{816FDF8A-9842-4351-A54B-14224E479472}" destId="{EC953E86-395E-4A26-B897-1AF14F6F6E40}" srcOrd="1" destOrd="0" parTransId="{E6BF1599-CFB7-4A9E-B5E6-5AB44C026D8C}" sibTransId="{060DE11C-0F2C-42E1-AB10-967096B6F902}"/>
    <dgm:cxn modelId="{9B5AA969-D3F3-4217-B04A-88B365CEDD94}" type="presOf" srcId="{5B324F00-4FE4-4924-A40C-B80842F1A415}" destId="{E72B2681-FE20-4A8D-9211-D57B1E4FD9AF}" srcOrd="0" destOrd="0" presId="urn:microsoft.com/office/officeart/2005/8/layout/hChevron3"/>
    <dgm:cxn modelId="{0B7D7F0A-F7F3-4533-889F-98331CD19430}" srcId="{816FDF8A-9842-4351-A54B-14224E479472}" destId="{2242577F-B77A-4B74-B875-E0531BC7C0D2}" srcOrd="4" destOrd="0" parTransId="{A064F004-BCC2-4FEE-85E9-37BAF8DFA632}" sibTransId="{FFAF7584-D56A-4470-80F3-D99251FC5A04}"/>
    <dgm:cxn modelId="{C6EEBF0B-9A31-4F33-8ACC-71A6DFAC3AEF}" type="presOf" srcId="{691CFBEF-88CD-43AA-BB92-36E8B553E1B8}" destId="{FBAD95D6-FD11-4B67-BE90-B64278C62357}" srcOrd="0" destOrd="0" presId="urn:microsoft.com/office/officeart/2005/8/layout/hChevron3"/>
    <dgm:cxn modelId="{B9B244C0-5ABC-44EF-ABAD-1498604447F6}" type="presParOf" srcId="{524E5C1B-5B02-4835-9577-FF897AF724FE}" destId="{FBAD95D6-FD11-4B67-BE90-B64278C62357}" srcOrd="0" destOrd="0" presId="urn:microsoft.com/office/officeart/2005/8/layout/hChevron3"/>
    <dgm:cxn modelId="{F6A19C23-8A64-4C76-A351-6440DB147D94}" type="presParOf" srcId="{524E5C1B-5B02-4835-9577-FF897AF724FE}" destId="{04AF3D7C-39F9-45AE-8DFE-9134EA2F01A5}" srcOrd="1" destOrd="0" presId="urn:microsoft.com/office/officeart/2005/8/layout/hChevron3"/>
    <dgm:cxn modelId="{105C1BEB-F10D-4001-BE02-5A274AB9D7BA}" type="presParOf" srcId="{524E5C1B-5B02-4835-9577-FF897AF724FE}" destId="{84C4C2ED-4B7F-4EF5-82B7-1B26CF9BDECE}" srcOrd="2" destOrd="0" presId="urn:microsoft.com/office/officeart/2005/8/layout/hChevron3"/>
    <dgm:cxn modelId="{FD2732CA-E9FD-4703-B75B-B425C7723804}" type="presParOf" srcId="{524E5C1B-5B02-4835-9577-FF897AF724FE}" destId="{0CD8DCAE-7E3D-44AB-BA5F-9D3A97BCB17A}" srcOrd="3" destOrd="0" presId="urn:microsoft.com/office/officeart/2005/8/layout/hChevron3"/>
    <dgm:cxn modelId="{0ED577A8-1B2B-4945-B0EF-0C16CAC2B37B}" type="presParOf" srcId="{524E5C1B-5B02-4835-9577-FF897AF724FE}" destId="{ABF2A8E6-CB6B-476A-B3F4-9D3EEB64D8BF}" srcOrd="4" destOrd="0" presId="urn:microsoft.com/office/officeart/2005/8/layout/hChevron3"/>
    <dgm:cxn modelId="{3458ECCD-4C85-419D-AB7A-CFDBC37FF2B8}" type="presParOf" srcId="{524E5C1B-5B02-4835-9577-FF897AF724FE}" destId="{9307F9E5-0462-498B-A4FE-9D369F56BF9F}" srcOrd="5" destOrd="0" presId="urn:microsoft.com/office/officeart/2005/8/layout/hChevron3"/>
    <dgm:cxn modelId="{2EACDFF1-CE06-4764-97F4-975CD1507175}" type="presParOf" srcId="{524E5C1B-5B02-4835-9577-FF897AF724FE}" destId="{E72B2681-FE20-4A8D-9211-D57B1E4FD9AF}" srcOrd="6" destOrd="0" presId="urn:microsoft.com/office/officeart/2005/8/layout/hChevron3"/>
    <dgm:cxn modelId="{DF56DC3A-2823-4C57-94E5-E3361063463A}" type="presParOf" srcId="{524E5C1B-5B02-4835-9577-FF897AF724FE}" destId="{8F899216-5C4E-4BE7-B4D9-03A2C85F8A85}" srcOrd="7" destOrd="0" presId="urn:microsoft.com/office/officeart/2005/8/layout/hChevron3"/>
    <dgm:cxn modelId="{A8C46CF0-B77F-4688-8322-6C25616AB246}" type="presParOf" srcId="{524E5C1B-5B02-4835-9577-FF897AF724FE}" destId="{2C5FB318-9296-401C-8304-5EF1BF88E6CE}" srcOrd="8" destOrd="0" presId="urn:microsoft.com/office/officeart/2005/8/layout/hChevron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95D6-FD11-4B67-BE90-B64278C62357}">
      <dsp:nvSpPr>
        <dsp:cNvPr id="0" name=""/>
        <dsp:cNvSpPr/>
      </dsp:nvSpPr>
      <dsp:spPr>
        <a:xfrm>
          <a:off x="0" y="0"/>
          <a:ext cx="2503103" cy="527503"/>
        </a:xfrm>
        <a:prstGeom prst="homePlate">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rgbClr val="FFC000"/>
              </a:solidFill>
            </a:rPr>
            <a:t>Le sujet/contexte</a:t>
          </a:r>
        </a:p>
      </dsp:txBody>
      <dsp:txXfrm>
        <a:off x="0" y="0"/>
        <a:ext cx="2371227" cy="527503"/>
      </dsp:txXfrm>
    </dsp:sp>
    <dsp:sp modelId="{84C4C2ED-4B7F-4EF5-82B7-1B26CF9BDECE}">
      <dsp:nvSpPr>
        <dsp:cNvPr id="0" name=""/>
        <dsp:cNvSpPr/>
      </dsp:nvSpPr>
      <dsp:spPr>
        <a:xfrm>
          <a:off x="2003766"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Items travaillés</a:t>
          </a:r>
        </a:p>
      </dsp:txBody>
      <dsp:txXfrm>
        <a:off x="2267518" y="0"/>
        <a:ext cx="1975600" cy="527503"/>
      </dsp:txXfrm>
    </dsp:sp>
    <dsp:sp modelId="{ABF2A8E6-CB6B-476A-B3F4-9D3EEB64D8BF}">
      <dsp:nvSpPr>
        <dsp:cNvPr id="0" name=""/>
        <dsp:cNvSpPr/>
      </dsp:nvSpPr>
      <dsp:spPr>
        <a:xfrm>
          <a:off x="4006248"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Problématiques/Plan</a:t>
          </a:r>
        </a:p>
      </dsp:txBody>
      <dsp:txXfrm>
        <a:off x="4270000" y="0"/>
        <a:ext cx="1975600" cy="527503"/>
      </dsp:txXfrm>
    </dsp:sp>
    <dsp:sp modelId="{E72B2681-FE20-4A8D-9211-D57B1E4FD9AF}">
      <dsp:nvSpPr>
        <dsp:cNvPr id="0" name=""/>
        <dsp:cNvSpPr/>
      </dsp:nvSpPr>
      <dsp:spPr>
        <a:xfrm>
          <a:off x="6008730"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UD envisageables</a:t>
          </a:r>
        </a:p>
      </dsp:txBody>
      <dsp:txXfrm>
        <a:off x="6272482" y="0"/>
        <a:ext cx="1975600" cy="527503"/>
      </dsp:txXfrm>
    </dsp:sp>
    <dsp:sp modelId="{2C5FB318-9296-401C-8304-5EF1BF88E6CE}">
      <dsp:nvSpPr>
        <dsp:cNvPr id="0" name=""/>
        <dsp:cNvSpPr/>
      </dsp:nvSpPr>
      <dsp:spPr>
        <a:xfrm>
          <a:off x="8012494"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Conclusion</a:t>
          </a:r>
        </a:p>
      </dsp:txBody>
      <dsp:txXfrm>
        <a:off x="8276246" y="0"/>
        <a:ext cx="1975600" cy="527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95D6-FD11-4B67-BE90-B64278C62357}">
      <dsp:nvSpPr>
        <dsp:cNvPr id="0" name=""/>
        <dsp:cNvSpPr/>
      </dsp:nvSpPr>
      <dsp:spPr>
        <a:xfrm>
          <a:off x="1283" y="0"/>
          <a:ext cx="2503103" cy="527503"/>
        </a:xfrm>
        <a:prstGeom prst="homePlate">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rgbClr val="FFC000"/>
              </a:solidFill>
            </a:rPr>
            <a:t>Le sujet/contexte</a:t>
          </a:r>
        </a:p>
      </dsp:txBody>
      <dsp:txXfrm>
        <a:off x="1283" y="0"/>
        <a:ext cx="2371227" cy="527503"/>
      </dsp:txXfrm>
    </dsp:sp>
    <dsp:sp modelId="{84C4C2ED-4B7F-4EF5-82B7-1B26CF9BDECE}">
      <dsp:nvSpPr>
        <dsp:cNvPr id="0" name=""/>
        <dsp:cNvSpPr/>
      </dsp:nvSpPr>
      <dsp:spPr>
        <a:xfrm>
          <a:off x="2003766"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Items travaillés</a:t>
          </a:r>
        </a:p>
      </dsp:txBody>
      <dsp:txXfrm>
        <a:off x="2267518" y="0"/>
        <a:ext cx="1975600" cy="527503"/>
      </dsp:txXfrm>
    </dsp:sp>
    <dsp:sp modelId="{ABF2A8E6-CB6B-476A-B3F4-9D3EEB64D8BF}">
      <dsp:nvSpPr>
        <dsp:cNvPr id="0" name=""/>
        <dsp:cNvSpPr/>
      </dsp:nvSpPr>
      <dsp:spPr>
        <a:xfrm>
          <a:off x="4006248"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Problématiques/Plan</a:t>
          </a:r>
        </a:p>
      </dsp:txBody>
      <dsp:txXfrm>
        <a:off x="4270000" y="0"/>
        <a:ext cx="1975600" cy="527503"/>
      </dsp:txXfrm>
    </dsp:sp>
    <dsp:sp modelId="{E72B2681-FE20-4A8D-9211-D57B1E4FD9AF}">
      <dsp:nvSpPr>
        <dsp:cNvPr id="0" name=""/>
        <dsp:cNvSpPr/>
      </dsp:nvSpPr>
      <dsp:spPr>
        <a:xfrm>
          <a:off x="6008730"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UD envisageables</a:t>
          </a:r>
        </a:p>
      </dsp:txBody>
      <dsp:txXfrm>
        <a:off x="6272482" y="0"/>
        <a:ext cx="1975600" cy="527503"/>
      </dsp:txXfrm>
    </dsp:sp>
    <dsp:sp modelId="{2C5FB318-9296-401C-8304-5EF1BF88E6CE}">
      <dsp:nvSpPr>
        <dsp:cNvPr id="0" name=""/>
        <dsp:cNvSpPr/>
      </dsp:nvSpPr>
      <dsp:spPr>
        <a:xfrm>
          <a:off x="8012494"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Conclusion</a:t>
          </a:r>
        </a:p>
      </dsp:txBody>
      <dsp:txXfrm>
        <a:off x="8276246" y="0"/>
        <a:ext cx="1975600" cy="527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95D6-FD11-4B67-BE90-B64278C62357}">
      <dsp:nvSpPr>
        <dsp:cNvPr id="0" name=""/>
        <dsp:cNvSpPr/>
      </dsp:nvSpPr>
      <dsp:spPr>
        <a:xfrm>
          <a:off x="1283" y="0"/>
          <a:ext cx="2503103" cy="527503"/>
        </a:xfrm>
        <a:prstGeom prst="homePlate">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rgbClr val="FFC000"/>
              </a:solidFill>
            </a:rPr>
            <a:t>Le sujet/contexte</a:t>
          </a:r>
        </a:p>
      </dsp:txBody>
      <dsp:txXfrm>
        <a:off x="1283" y="0"/>
        <a:ext cx="2371227" cy="527503"/>
      </dsp:txXfrm>
    </dsp:sp>
    <dsp:sp modelId="{84C4C2ED-4B7F-4EF5-82B7-1B26CF9BDECE}">
      <dsp:nvSpPr>
        <dsp:cNvPr id="0" name=""/>
        <dsp:cNvSpPr/>
      </dsp:nvSpPr>
      <dsp:spPr>
        <a:xfrm>
          <a:off x="2003766"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Items travaillés</a:t>
          </a:r>
        </a:p>
      </dsp:txBody>
      <dsp:txXfrm>
        <a:off x="2267518" y="0"/>
        <a:ext cx="1975600" cy="527503"/>
      </dsp:txXfrm>
    </dsp:sp>
    <dsp:sp modelId="{ABF2A8E6-CB6B-476A-B3F4-9D3EEB64D8BF}">
      <dsp:nvSpPr>
        <dsp:cNvPr id="0" name=""/>
        <dsp:cNvSpPr/>
      </dsp:nvSpPr>
      <dsp:spPr>
        <a:xfrm>
          <a:off x="4006248"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Problématiques/Plan</a:t>
          </a:r>
        </a:p>
      </dsp:txBody>
      <dsp:txXfrm>
        <a:off x="4270000" y="0"/>
        <a:ext cx="1975600" cy="527503"/>
      </dsp:txXfrm>
    </dsp:sp>
    <dsp:sp modelId="{E72B2681-FE20-4A8D-9211-D57B1E4FD9AF}">
      <dsp:nvSpPr>
        <dsp:cNvPr id="0" name=""/>
        <dsp:cNvSpPr/>
      </dsp:nvSpPr>
      <dsp:spPr>
        <a:xfrm>
          <a:off x="6008730"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UD envisageables</a:t>
          </a:r>
        </a:p>
      </dsp:txBody>
      <dsp:txXfrm>
        <a:off x="6272482" y="0"/>
        <a:ext cx="1975600" cy="527503"/>
      </dsp:txXfrm>
    </dsp:sp>
    <dsp:sp modelId="{2C5FB318-9296-401C-8304-5EF1BF88E6CE}">
      <dsp:nvSpPr>
        <dsp:cNvPr id="0" name=""/>
        <dsp:cNvSpPr/>
      </dsp:nvSpPr>
      <dsp:spPr>
        <a:xfrm>
          <a:off x="8012494"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Conclusion</a:t>
          </a:r>
        </a:p>
      </dsp:txBody>
      <dsp:txXfrm>
        <a:off x="8276246" y="0"/>
        <a:ext cx="1975600" cy="527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95D6-FD11-4B67-BE90-B64278C62357}">
      <dsp:nvSpPr>
        <dsp:cNvPr id="0" name=""/>
        <dsp:cNvSpPr/>
      </dsp:nvSpPr>
      <dsp:spPr>
        <a:xfrm>
          <a:off x="1283" y="0"/>
          <a:ext cx="2503103" cy="527503"/>
        </a:xfrm>
        <a:prstGeom prst="homePlate">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rgbClr val="FFC000"/>
              </a:solidFill>
            </a:rPr>
            <a:t>Le sujet/contexte</a:t>
          </a:r>
        </a:p>
      </dsp:txBody>
      <dsp:txXfrm>
        <a:off x="1283" y="0"/>
        <a:ext cx="2371227" cy="527503"/>
      </dsp:txXfrm>
    </dsp:sp>
    <dsp:sp modelId="{84C4C2ED-4B7F-4EF5-82B7-1B26CF9BDECE}">
      <dsp:nvSpPr>
        <dsp:cNvPr id="0" name=""/>
        <dsp:cNvSpPr/>
      </dsp:nvSpPr>
      <dsp:spPr>
        <a:xfrm>
          <a:off x="2003766"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Items travaillés</a:t>
          </a:r>
        </a:p>
      </dsp:txBody>
      <dsp:txXfrm>
        <a:off x="2267518" y="0"/>
        <a:ext cx="1975600" cy="527503"/>
      </dsp:txXfrm>
    </dsp:sp>
    <dsp:sp modelId="{ABF2A8E6-CB6B-476A-B3F4-9D3EEB64D8BF}">
      <dsp:nvSpPr>
        <dsp:cNvPr id="0" name=""/>
        <dsp:cNvSpPr/>
      </dsp:nvSpPr>
      <dsp:spPr>
        <a:xfrm>
          <a:off x="4006248"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Problématiques/Plan</a:t>
          </a:r>
        </a:p>
      </dsp:txBody>
      <dsp:txXfrm>
        <a:off x="4270000" y="0"/>
        <a:ext cx="1975600" cy="527503"/>
      </dsp:txXfrm>
    </dsp:sp>
    <dsp:sp modelId="{E72B2681-FE20-4A8D-9211-D57B1E4FD9AF}">
      <dsp:nvSpPr>
        <dsp:cNvPr id="0" name=""/>
        <dsp:cNvSpPr/>
      </dsp:nvSpPr>
      <dsp:spPr>
        <a:xfrm>
          <a:off x="6008730"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UD envisageables</a:t>
          </a:r>
        </a:p>
      </dsp:txBody>
      <dsp:txXfrm>
        <a:off x="6272482" y="0"/>
        <a:ext cx="1975600" cy="527503"/>
      </dsp:txXfrm>
    </dsp:sp>
    <dsp:sp modelId="{2C5FB318-9296-401C-8304-5EF1BF88E6CE}">
      <dsp:nvSpPr>
        <dsp:cNvPr id="0" name=""/>
        <dsp:cNvSpPr/>
      </dsp:nvSpPr>
      <dsp:spPr>
        <a:xfrm>
          <a:off x="8012494" y="0"/>
          <a:ext cx="2503103" cy="527503"/>
        </a:xfrm>
        <a:prstGeom prst="chevron">
          <a:avLst/>
        </a:prstGeom>
        <a:solidFill>
          <a:schemeClr val="tx2">
            <a:lumMod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accent2">
                  <a:lumMod val="20000"/>
                  <a:lumOff val="80000"/>
                </a:schemeClr>
              </a:solidFill>
            </a:rPr>
            <a:t>Conclusion</a:t>
          </a:r>
        </a:p>
      </dsp:txBody>
      <dsp:txXfrm>
        <a:off x="8276246" y="0"/>
        <a:ext cx="1975600" cy="52750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30095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109922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1177621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6802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227718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70259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42949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366420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329896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228774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200238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302066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338351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46470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303885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14153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763753-7E06-4196-A782-BB5B073AFFF2}" type="datetimeFigureOut">
              <a:rPr lang="fr-FR" smtClean="0"/>
              <a:pPr/>
              <a:t>06/01/2023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111836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1763753-7E06-4196-A782-BB5B073AFFF2}" type="datetimeFigureOut">
              <a:rPr lang="fr-FR" smtClean="0"/>
              <a:pPr/>
              <a:t>06/01/2023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9494C6A-F893-4F38-AAE9-6B84F4AB9B1D}" type="slidenum">
              <a:rPr lang="fr-FR" smtClean="0"/>
              <a:pPr/>
              <a:t>‹N°›</a:t>
            </a:fld>
            <a:endParaRPr lang="fr-FR"/>
          </a:p>
        </p:txBody>
      </p:sp>
    </p:spTree>
    <p:extLst>
      <p:ext uri="{BB962C8B-B14F-4D97-AF65-F5344CB8AC3E}">
        <p14:creationId xmlns:p14="http://schemas.microsoft.com/office/powerpoint/2010/main" xmlns="" val="5475082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114BFB52-DE7A-4C9B-97B3-4C67B8DF7388}"/>
              </a:ext>
            </a:extLst>
          </p:cNvPr>
          <p:cNvSpPr>
            <a:spLocks noGrp="1"/>
          </p:cNvSpPr>
          <p:nvPr>
            <p:ph type="subTitle" idx="1"/>
          </p:nvPr>
        </p:nvSpPr>
        <p:spPr/>
        <p:txBody>
          <a:bodyPr>
            <a:normAutofit fontScale="77500" lnSpcReduction="20000"/>
          </a:bodyPr>
          <a:lstStyle/>
          <a:p>
            <a:r>
              <a:rPr lang="fr-FR" dirty="0"/>
              <a:t>TD Correction Devoir 2 Ecrit 2</a:t>
            </a:r>
          </a:p>
          <a:p>
            <a:r>
              <a:rPr lang="fr-FR" dirty="0"/>
              <a:t>06/01/2023</a:t>
            </a:r>
          </a:p>
        </p:txBody>
      </p:sp>
      <p:sp>
        <p:nvSpPr>
          <p:cNvPr id="4" name="ZoneTexte 3">
            <a:extLst>
              <a:ext uri="{FF2B5EF4-FFF2-40B4-BE49-F238E27FC236}">
                <a16:creationId xmlns:a16="http://schemas.microsoft.com/office/drawing/2014/main" xmlns="" id="{29648125-DDD3-408C-9533-53BF31FE1827}"/>
              </a:ext>
            </a:extLst>
          </p:cNvPr>
          <p:cNvSpPr txBox="1"/>
          <p:nvPr/>
        </p:nvSpPr>
        <p:spPr>
          <a:xfrm>
            <a:off x="1491343" y="957943"/>
            <a:ext cx="8120743" cy="2308324"/>
          </a:xfrm>
          <a:prstGeom prst="rect">
            <a:avLst/>
          </a:prstGeom>
          <a:noFill/>
        </p:spPr>
        <p:txBody>
          <a:bodyPr wrap="square" rtlCol="0">
            <a:spAutoFit/>
          </a:bodyPr>
          <a:lstStyle/>
          <a:p>
            <a:endParaRPr lang="fr-FR" dirty="0"/>
          </a:p>
          <a:p>
            <a:pPr algn="just"/>
            <a:r>
              <a:rPr lang="fr-FR" dirty="0"/>
              <a:t> </a:t>
            </a:r>
            <a:r>
              <a:rPr lang="fr-FR" b="1" dirty="0"/>
              <a:t>Montrez comment les conditions matérielles mises en place par l’enseignant d’EPS contribuent aux apprentissages moteurs des différents profils d’élèves de cet EPLE. </a:t>
            </a:r>
          </a:p>
          <a:p>
            <a:pPr algn="just"/>
            <a:endParaRPr lang="fr-FR" dirty="0"/>
          </a:p>
          <a:p>
            <a:pPr algn="just"/>
            <a:r>
              <a:rPr lang="fr-FR" dirty="0"/>
              <a:t> </a:t>
            </a:r>
            <a:r>
              <a:rPr lang="fr-FR" b="1" dirty="0"/>
              <a:t>Vous illustrerez vos propositions dans le cadre de l’établissement décrit en annexe avec différents profils d’élèves et dans différents champs d’apprentissage. </a:t>
            </a:r>
            <a:endParaRPr lang="fr-FR" dirty="0"/>
          </a:p>
        </p:txBody>
      </p:sp>
    </p:spTree>
    <p:extLst>
      <p:ext uri="{BB962C8B-B14F-4D97-AF65-F5344CB8AC3E}">
        <p14:creationId xmlns:p14="http://schemas.microsoft.com/office/powerpoint/2010/main" xmlns="" val="190411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lnSpcReduction="10000"/>
          </a:bodyPr>
          <a:lstStyle/>
          <a:p>
            <a:pPr marL="0" indent="0" algn="just">
              <a:buNone/>
            </a:pPr>
            <a:r>
              <a:rPr lang="fr-FR" b="1" dirty="0" smtClean="0">
                <a:solidFill>
                  <a:schemeClr val="accent2">
                    <a:lumMod val="75000"/>
                  </a:schemeClr>
                </a:solidFill>
              </a:rPr>
              <a:t>Problématique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Il s’agit de mettre en avant un élément issu de tensions/dilemmes professionnels/paradoxe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A vous de préparer cette mise en tension au préalable dans votre réflexion initiale. A l’aide de questionnements intermédiaires, ou de remarques puisées dans le contexte.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Quelques pistes de réflexions…</a:t>
            </a:r>
          </a:p>
        </p:txBody>
      </p:sp>
    </p:spTree>
    <p:extLst>
      <p:ext uri="{BB962C8B-B14F-4D97-AF65-F5344CB8AC3E}">
        <p14:creationId xmlns:p14="http://schemas.microsoft.com/office/powerpoint/2010/main" xmlns="" val="59031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Problématique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Le but de tout enseignant, son paradoxe pourrait-on dire, est de devenir le plus rapidement possible inutile. » (P. MEIRIEU, Emile reviens vite, ils sont tous devenus fous).</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Guider/Rendre autonome. </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Problématique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Conditions matérielles définissables, fixes</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a:t>
            </a:r>
            <a:r>
              <a:rPr lang="fr-FR" b="1" dirty="0" smtClean="0">
                <a:solidFill>
                  <a:schemeClr val="accent2">
                    <a:lumMod val="75000"/>
                  </a:schemeClr>
                </a:solidFill>
                <a:sym typeface="Wingdings" pitchFamily="2" charset="2"/>
              </a:rPr>
              <a:t>Des élèves multiples</a:t>
            </a:r>
          </a:p>
          <a:p>
            <a:pPr marL="0" indent="0" algn="just">
              <a:buNone/>
            </a:pPr>
            <a:r>
              <a:rPr lang="fr-FR" b="1" dirty="0" smtClean="0">
                <a:solidFill>
                  <a:schemeClr val="accent2">
                    <a:lumMod val="75000"/>
                  </a:schemeClr>
                </a:solidFill>
                <a:sym typeface="Wingdings" pitchFamily="2" charset="2"/>
              </a:rPr>
              <a:t>	</a:t>
            </a:r>
            <a:r>
              <a:rPr lang="fr-FR" b="1" dirty="0" smtClean="0">
                <a:solidFill>
                  <a:schemeClr val="accent2">
                    <a:lumMod val="75000"/>
                  </a:schemeClr>
                </a:solidFill>
                <a:sym typeface="Wingdings" pitchFamily="2" charset="2"/>
              </a:rPr>
              <a:t> Des élèves humains… qui peuvent réagir différemment d’un cours à l’autre, d’une activité à l’autre.</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Problématique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Conditions matérielles limitées</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C</a:t>
            </a:r>
            <a:r>
              <a:rPr lang="fr-FR" b="1" dirty="0" smtClean="0">
                <a:solidFill>
                  <a:schemeClr val="accent2">
                    <a:lumMod val="75000"/>
                  </a:schemeClr>
                </a:solidFill>
                <a:sym typeface="Wingdings" pitchFamily="2" charset="2"/>
              </a:rPr>
              <a:t>onditions matérielles « </a:t>
            </a:r>
            <a:r>
              <a:rPr lang="fr-FR" b="1" dirty="0" err="1" smtClean="0">
                <a:solidFill>
                  <a:schemeClr val="accent2">
                    <a:lumMod val="75000"/>
                  </a:schemeClr>
                </a:solidFill>
                <a:sym typeface="Wingdings" pitchFamily="2" charset="2"/>
              </a:rPr>
              <a:t>limitantes</a:t>
            </a:r>
            <a:r>
              <a:rPr lang="fr-FR" b="1" dirty="0" smtClean="0">
                <a:solidFill>
                  <a:schemeClr val="accent2">
                    <a:lumMod val="75000"/>
                  </a:schemeClr>
                </a:solidFill>
                <a:sym typeface="Wingdings" pitchFamily="2" charset="2"/>
              </a:rPr>
              <a:t> »?</a:t>
            </a:r>
          </a:p>
          <a:p>
            <a:pPr marL="0" indent="0" algn="just">
              <a:buNone/>
            </a:pPr>
            <a:r>
              <a:rPr lang="fr-FR" b="1" dirty="0" smtClean="0">
                <a:solidFill>
                  <a:schemeClr val="accent2">
                    <a:lumMod val="75000"/>
                  </a:schemeClr>
                </a:solidFill>
                <a:sym typeface="Wingdings" pitchFamily="2" charset="2"/>
              </a:rPr>
              <a:t>	</a:t>
            </a:r>
            <a:r>
              <a:rPr lang="fr-FR" b="1" dirty="0" smtClean="0">
                <a:solidFill>
                  <a:schemeClr val="accent2">
                    <a:lumMod val="75000"/>
                  </a:schemeClr>
                </a:solidFill>
                <a:sym typeface="Wingdings" pitchFamily="2" charset="2"/>
              </a:rPr>
              <a:t> Potentiel des élèves qui sont amenés à dépasser le cadre proposé.</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Problématique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Conditions matérielles définies par rapport à des apprentissages moteurs </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a:t>
            </a:r>
            <a:r>
              <a:rPr lang="fr-FR" b="1" dirty="0" smtClean="0">
                <a:solidFill>
                  <a:schemeClr val="accent2">
                    <a:lumMod val="75000"/>
                  </a:schemeClr>
                </a:solidFill>
                <a:sym typeface="Wingdings" pitchFamily="2" charset="2"/>
              </a:rPr>
              <a:t>Pratiques motrices différentes d’un individu à un autre.</a:t>
            </a: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	</a:t>
            </a:r>
            <a:r>
              <a:rPr lang="fr-FR" b="1" dirty="0" smtClean="0">
                <a:solidFill>
                  <a:schemeClr val="accent2">
                    <a:lumMod val="75000"/>
                  </a:schemeClr>
                </a:solidFill>
                <a:sym typeface="Wingdings" pitchFamily="2" charset="2"/>
              </a:rPr>
              <a:t> L’apprentissage moteur s’opère par étape, par palier.</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Problématique</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Nous chercherons à montrer que les conditions matérielles vont permettre de favoriser directement et indirectement les apprentissages moteurs en  explicitant conjointement les intentions, les manières d’agir, et les attendus. Le cadre mis en place permettant à tous les élèves, quelque soit leur profil de construire individuellement leur réponse motrice face aux contraintes proposées, aux aides à disposition, et qui constituera leur adaptation à un contexte général donné. »</a:t>
            </a: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Problématique, 2</a:t>
            </a:r>
            <a:r>
              <a:rPr lang="fr-FR" b="1" baseline="30000" dirty="0" smtClean="0">
                <a:solidFill>
                  <a:schemeClr val="accent2">
                    <a:lumMod val="75000"/>
                  </a:schemeClr>
                </a:solidFill>
              </a:rPr>
              <a:t>ème</a:t>
            </a:r>
            <a:r>
              <a:rPr lang="fr-FR" b="1" dirty="0" smtClean="0">
                <a:solidFill>
                  <a:schemeClr val="accent2">
                    <a:lumMod val="75000"/>
                  </a:schemeClr>
                </a:solidFill>
              </a:rPr>
              <a:t>…</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Nous chercherons à montrer que les conditions matérielles mises en place par l’enseignant et les apprentissages moteurs réalisés, vont réciproquement s’influencer au regard des différents profils des élèves, et de leur progrès individuels. Ainsi, une dynamique vertueuse d’influences mutuelles va s’exercer entre les conditions matérielles </a:t>
            </a:r>
            <a:r>
              <a:rPr lang="fr-FR" b="1" smtClean="0">
                <a:solidFill>
                  <a:schemeClr val="accent2">
                    <a:lumMod val="75000"/>
                  </a:schemeClr>
                </a:solidFill>
              </a:rPr>
              <a:t>et l’évolution </a:t>
            </a:r>
            <a:r>
              <a:rPr lang="fr-FR" b="1" dirty="0" smtClean="0">
                <a:solidFill>
                  <a:schemeClr val="accent2">
                    <a:lumMod val="75000"/>
                  </a:schemeClr>
                </a:solidFill>
              </a:rPr>
              <a:t>des apprentissages moteurs des élèves tout au long des séquences d’apprentissages, et de leur scolarité.</a:t>
            </a: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Plan</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a:t>
            </a: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a:bodyPr>
          <a:lstStyle/>
          <a:p>
            <a:pPr marL="0" indent="0" algn="just">
              <a:buNone/>
            </a:pPr>
            <a:r>
              <a:rPr lang="fr-FR" b="1" dirty="0" smtClean="0">
                <a:solidFill>
                  <a:schemeClr val="accent2">
                    <a:lumMod val="75000"/>
                  </a:schemeClr>
                </a:solidFill>
              </a:rPr>
              <a:t>Unités démonstratives envisageables</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L’idée ici n’est pas de vous imposer une UD ou une autre, mais de vous montrer des UD envisageables. Montrer la cohérence à mettre en œuvre dans une démonstration, et les liens à mettre en place avec le contexte.</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23747" y="1320299"/>
            <a:ext cx="10233800" cy="4351338"/>
          </a:xfrm>
        </p:spPr>
        <p:txBody>
          <a:bodyPr>
            <a:normAutofit/>
          </a:bodyPr>
          <a:lstStyle/>
          <a:p>
            <a:pPr marL="0" indent="0" algn="just">
              <a:buNone/>
            </a:pPr>
            <a:r>
              <a:rPr lang="fr-FR" b="1" dirty="0" smtClean="0">
                <a:solidFill>
                  <a:schemeClr val="accent2">
                    <a:lumMod val="75000"/>
                  </a:schemeClr>
                </a:solidFill>
              </a:rPr>
              <a:t>Unités démonstratives – Organisation :</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pic>
        <p:nvPicPr>
          <p:cNvPr id="5" name="Image 4" descr="Parties devoir.png"/>
          <p:cNvPicPr>
            <a:picLocks noChangeAspect="1"/>
          </p:cNvPicPr>
          <p:nvPr/>
        </p:nvPicPr>
        <p:blipFill>
          <a:blip r:embed="rId6"/>
          <a:stretch>
            <a:fillRect/>
          </a:stretch>
        </p:blipFill>
        <p:spPr>
          <a:xfrm>
            <a:off x="179726" y="1979139"/>
            <a:ext cx="11737713" cy="4325408"/>
          </a:xfrm>
          <a:prstGeom prst="rect">
            <a:avLst/>
          </a:prstGeom>
        </p:spPr>
      </p:pic>
    </p:spTree>
    <p:extLst>
      <p:ext uri="{BB962C8B-B14F-4D97-AF65-F5344CB8AC3E}">
        <p14:creationId xmlns:p14="http://schemas.microsoft.com/office/powerpoint/2010/main" xmlns="" val="59031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654625299"/>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lstStyle/>
          <a:p>
            <a:pPr marL="0" indent="0" algn="just">
              <a:buNone/>
            </a:pPr>
            <a:r>
              <a:rPr lang="fr-FR" b="1" dirty="0"/>
              <a:t>Montrez comment </a:t>
            </a:r>
            <a:r>
              <a:rPr lang="fr-FR" b="1" dirty="0">
                <a:solidFill>
                  <a:srgbClr val="FFC000"/>
                </a:solidFill>
              </a:rPr>
              <a:t>les conditions matérielles </a:t>
            </a:r>
            <a:r>
              <a:rPr lang="fr-FR" b="1" dirty="0"/>
              <a:t>mises en place par l’enseignant d’EPS contribuent </a:t>
            </a:r>
            <a:r>
              <a:rPr lang="fr-FR" b="1" dirty="0">
                <a:solidFill>
                  <a:schemeClr val="accent4">
                    <a:lumMod val="40000"/>
                    <a:lumOff val="60000"/>
                  </a:schemeClr>
                </a:solidFill>
              </a:rPr>
              <a:t>aux apprentissages moteurs</a:t>
            </a:r>
            <a:r>
              <a:rPr lang="fr-FR" b="1" dirty="0"/>
              <a:t> des </a:t>
            </a:r>
            <a:r>
              <a:rPr lang="fr-FR" b="1" dirty="0">
                <a:solidFill>
                  <a:schemeClr val="accent2">
                    <a:lumMod val="75000"/>
                  </a:schemeClr>
                </a:solidFill>
              </a:rPr>
              <a:t>différents profils d’élèves </a:t>
            </a:r>
            <a:r>
              <a:rPr lang="fr-FR" b="1" dirty="0"/>
              <a:t>de cet EPLE. </a:t>
            </a:r>
          </a:p>
          <a:p>
            <a:pPr algn="just"/>
            <a:endParaRPr lang="fr-FR" dirty="0"/>
          </a:p>
          <a:p>
            <a:pPr marL="0" indent="0" algn="just">
              <a:buNone/>
            </a:pPr>
            <a:r>
              <a:rPr lang="fr-FR" dirty="0"/>
              <a:t> </a:t>
            </a:r>
            <a:r>
              <a:rPr lang="fr-FR" b="1" dirty="0"/>
              <a:t>Vous illustrerez vos propositions dans le cadre de l’établissement décrit en annexe avec différents profils d’élèves et dans différents champs d’apprentissage. </a:t>
            </a:r>
            <a:endParaRPr lang="fr-FR" dirty="0"/>
          </a:p>
          <a:p>
            <a:endParaRPr lang="fr-FR" dirty="0"/>
          </a:p>
        </p:txBody>
      </p:sp>
    </p:spTree>
    <p:extLst>
      <p:ext uri="{BB962C8B-B14F-4D97-AF65-F5344CB8AC3E}">
        <p14:creationId xmlns:p14="http://schemas.microsoft.com/office/powerpoint/2010/main" xmlns="" val="375433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23747" y="1320299"/>
            <a:ext cx="10233800" cy="4351338"/>
          </a:xfrm>
        </p:spPr>
        <p:txBody>
          <a:bodyPr>
            <a:normAutofit/>
          </a:bodyPr>
          <a:lstStyle/>
          <a:p>
            <a:pPr marL="0" indent="0" algn="just">
              <a:buNone/>
            </a:pPr>
            <a:r>
              <a:rPr lang="fr-FR" b="1" dirty="0" smtClean="0">
                <a:solidFill>
                  <a:schemeClr val="accent2">
                    <a:lumMod val="75000"/>
                  </a:schemeClr>
                </a:solidFill>
              </a:rPr>
              <a:t>Unités démonstratives – Organisation :</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pic>
        <p:nvPicPr>
          <p:cNvPr id="6" name="Image 5" descr="Une UD.png"/>
          <p:cNvPicPr>
            <a:picLocks noChangeAspect="1"/>
          </p:cNvPicPr>
          <p:nvPr/>
        </p:nvPicPr>
        <p:blipFill>
          <a:blip r:embed="rId6"/>
          <a:stretch>
            <a:fillRect/>
          </a:stretch>
        </p:blipFill>
        <p:spPr>
          <a:xfrm>
            <a:off x="287197" y="1966085"/>
            <a:ext cx="11593544" cy="4658375"/>
          </a:xfrm>
          <a:prstGeom prst="rect">
            <a:avLst/>
          </a:prstGeom>
        </p:spPr>
      </p:pic>
    </p:spTree>
    <p:extLst>
      <p:ext uri="{BB962C8B-B14F-4D97-AF65-F5344CB8AC3E}">
        <p14:creationId xmlns:p14="http://schemas.microsoft.com/office/powerpoint/2010/main" xmlns="" val="59031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35779" y="1199983"/>
            <a:ext cx="10233800" cy="4351338"/>
          </a:xfrm>
        </p:spPr>
        <p:txBody>
          <a:bodyPr>
            <a:normAutofit/>
          </a:bodyPr>
          <a:lstStyle/>
          <a:p>
            <a:pPr marL="0" indent="0" algn="just">
              <a:buNone/>
            </a:pPr>
            <a:r>
              <a:rPr lang="fr-FR" b="1" dirty="0" smtClean="0">
                <a:solidFill>
                  <a:schemeClr val="accent2">
                    <a:lumMod val="75000"/>
                  </a:schemeClr>
                </a:solidFill>
              </a:rPr>
              <a:t>Unités démonstratives – connecteurs logiques :</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pic>
        <p:nvPicPr>
          <p:cNvPr id="5" name="Image 4" descr="Adverbes.png"/>
          <p:cNvPicPr>
            <a:picLocks noChangeAspect="1"/>
          </p:cNvPicPr>
          <p:nvPr/>
        </p:nvPicPr>
        <p:blipFill>
          <a:blip r:embed="rId6"/>
          <a:stretch>
            <a:fillRect/>
          </a:stretch>
        </p:blipFill>
        <p:spPr>
          <a:xfrm>
            <a:off x="124388" y="1780674"/>
            <a:ext cx="11926420" cy="4911988"/>
          </a:xfrm>
          <a:prstGeom prst="rect">
            <a:avLst/>
          </a:prstGeom>
        </p:spPr>
      </p:pic>
    </p:spTree>
    <p:extLst>
      <p:ext uri="{BB962C8B-B14F-4D97-AF65-F5344CB8AC3E}">
        <p14:creationId xmlns:p14="http://schemas.microsoft.com/office/powerpoint/2010/main" xmlns="" val="59031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35779" y="1199983"/>
            <a:ext cx="10233800" cy="4351338"/>
          </a:xfrm>
        </p:spPr>
        <p:txBody>
          <a:bodyPr>
            <a:normAutofit fontScale="47500" lnSpcReduction="20000"/>
          </a:bodyPr>
          <a:lstStyle/>
          <a:p>
            <a:pPr marL="0" indent="0" algn="just">
              <a:buNone/>
            </a:pPr>
            <a:r>
              <a:rPr lang="fr-FR" b="1" dirty="0" smtClean="0">
                <a:solidFill>
                  <a:schemeClr val="accent2">
                    <a:lumMod val="75000"/>
                  </a:schemeClr>
                </a:solidFill>
              </a:rPr>
              <a:t>Unités démonstratives – propositions:</a:t>
            </a:r>
          </a:p>
          <a:p>
            <a:pPr marL="0" indent="0" algn="just">
              <a:buNone/>
            </a:pP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Nous allons montrer  que notre démarche d’enseignement prendra en compte l’habillage des situations d’apprentissages. Il sera ainsi possible en définissant une partie des conditions matérielles d’orienter notre enseignement en direction de contenus d’apprentissages moteurs souhaités.</a:t>
            </a:r>
          </a:p>
          <a:p>
            <a:pPr marL="0" indent="0" algn="just">
              <a:buNone/>
            </a:pPr>
            <a:r>
              <a:rPr lang="fr-FR" b="1" dirty="0" smtClean="0">
                <a:solidFill>
                  <a:schemeClr val="accent2">
                    <a:lumMod val="75000"/>
                  </a:schemeClr>
                </a:solidFill>
                <a:sym typeface="Wingdings" pitchFamily="2" charset="2"/>
              </a:rPr>
              <a:t>Pour cela nous proposons d’appuyer notre démarche d’enseignement sur des Dispositifs d’Evaluation Révélateurs de la Compétence (DERC). Ce type de dispositif permet de renverser le regard porté sur les situations d’évaluations initiales et formatrices chez nos élèves. « (…) d’une évaluation qui sanctionne des résultats obtenus, à une évaluation qui favorise les conseils pour progresser. » (W. ROOSLI : L’évaluation par indicateurs de compétence avec EPIC, Le café pédagogique, 2017).</a:t>
            </a:r>
          </a:p>
          <a:p>
            <a:pPr marL="0" indent="0" algn="just">
              <a:buNone/>
            </a:pPr>
            <a:r>
              <a:rPr lang="fr-FR" b="1" dirty="0" smtClean="0">
                <a:solidFill>
                  <a:schemeClr val="accent2">
                    <a:lumMod val="75000"/>
                  </a:schemeClr>
                </a:solidFill>
                <a:sym typeface="Wingdings" pitchFamily="2" charset="2"/>
              </a:rPr>
              <a:t>A cet effet, nous chercherons à mettre en place des éléments « marqueurs » des contenus essentiels de la séquence d’apprentissage. C’est-à-dire d’éléments qui permettent d’éclairer les élèves sur les raisons de leur échec ou de leur réussite. Ces éléments marqueurs offrent une connaissance immédiate du résultat pour l’élève (réussite/échec). Il permettent aux élèves d’avoir des informations personnalisées sur les procédures à mettre en œuvre pour progresser. Et du côté de l’enseignant, l’évaluation de la compétence peut-être réalisée plus rapidement, sans observer. </a:t>
            </a:r>
          </a:p>
          <a:p>
            <a:pPr marL="0" indent="0" algn="just">
              <a:buNone/>
            </a:pPr>
            <a:r>
              <a:rPr lang="fr-FR" b="1" dirty="0" smtClean="0">
                <a:solidFill>
                  <a:schemeClr val="accent2">
                    <a:lumMod val="75000"/>
                  </a:schemeClr>
                </a:solidFill>
                <a:sym typeface="Wingdings" pitchFamily="2" charset="2"/>
              </a:rPr>
              <a:t>Nous allons présenter pour appuyer nos propos, une situation d’apprentissage dites des « bouchons »… (C. ALEXANDRE, P. PERRIN, Rencontre AEEPS, 2016)</a:t>
            </a:r>
          </a:p>
          <a:p>
            <a:pPr marL="0" indent="0" algn="just">
              <a:buNone/>
            </a:pPr>
            <a:r>
              <a:rPr lang="fr-FR" b="1" dirty="0" smtClean="0">
                <a:solidFill>
                  <a:schemeClr val="accent2">
                    <a:lumMod val="75000"/>
                  </a:schemeClr>
                </a:solidFill>
                <a:sym typeface="Wingdings" pitchFamily="2" charset="2"/>
              </a:rPr>
              <a:t>(…)</a:t>
            </a:r>
          </a:p>
          <a:p>
            <a:pPr marL="0" indent="0" algn="just">
              <a:buNone/>
            </a:pPr>
            <a:r>
              <a:rPr lang="fr-FR" b="1" dirty="0" smtClean="0">
                <a:solidFill>
                  <a:schemeClr val="accent2">
                    <a:lumMod val="75000"/>
                  </a:schemeClr>
                </a:solidFill>
                <a:sym typeface="Wingdings" pitchFamily="2" charset="2"/>
              </a:rPr>
              <a:t>Les conditions matérielles mises en place ont ici permises aux élèves de structurer leur intention, leurs raisons d’agir au regard des attentes explicites, en fixant un « horizon des apprentissages » (ROOSLI, 2017)</a:t>
            </a:r>
          </a:p>
          <a:p>
            <a:pPr marL="0" indent="0" algn="just">
              <a:buNone/>
            </a:pPr>
            <a:r>
              <a:rPr lang="fr-FR" b="1" dirty="0" smtClean="0">
                <a:solidFill>
                  <a:schemeClr val="accent2">
                    <a:lumMod val="75000"/>
                  </a:schemeClr>
                </a:solidFill>
                <a:sym typeface="Wingdings" pitchFamily="2" charset="2"/>
              </a:rPr>
              <a:t>Néanmoins, il faudra en tant qu’enseignant se prémunir au préalable d’évaluations « faussées », en s’assurant que les élèves aient bien pris en compte les conditions de la réussite, et soient capable de respecter le DERC en question. (…)</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35779" y="1199983"/>
            <a:ext cx="10233800" cy="4351338"/>
          </a:xfrm>
        </p:spPr>
        <p:txBody>
          <a:bodyPr>
            <a:normAutofit fontScale="47500" lnSpcReduction="20000"/>
          </a:bodyPr>
          <a:lstStyle/>
          <a:p>
            <a:pPr marL="0" indent="0" algn="just">
              <a:buNone/>
            </a:pPr>
            <a:r>
              <a:rPr lang="fr-FR" b="1" dirty="0" smtClean="0">
                <a:solidFill>
                  <a:schemeClr val="accent2">
                    <a:lumMod val="75000"/>
                  </a:schemeClr>
                </a:solidFill>
              </a:rPr>
              <a:t>Unités démonstratives – propositions:</a:t>
            </a:r>
          </a:p>
          <a:p>
            <a:pPr marL="0" indent="0" algn="just">
              <a:buNone/>
            </a:pP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Nous chercherons à montrer  que notre démarche d’enseignement peut s’appuyer, par moment, sur des conditions matérielles </a:t>
            </a:r>
            <a:r>
              <a:rPr lang="fr-FR" b="1" dirty="0" err="1" smtClean="0">
                <a:solidFill>
                  <a:schemeClr val="accent2">
                    <a:lumMod val="75000"/>
                  </a:schemeClr>
                </a:solidFill>
                <a:sym typeface="Wingdings" pitchFamily="2" charset="2"/>
              </a:rPr>
              <a:t>décontextualisées</a:t>
            </a:r>
            <a:r>
              <a:rPr lang="fr-FR" b="1" dirty="0" smtClean="0">
                <a:solidFill>
                  <a:schemeClr val="accent2">
                    <a:lumMod val="75000"/>
                  </a:schemeClr>
                </a:solidFill>
                <a:sym typeface="Wingdings" pitchFamily="2" charset="2"/>
              </a:rPr>
              <a:t> afin de cibler des apprentissages moteurs jugés essentiels dans l’acquisition de compétences.</a:t>
            </a:r>
          </a:p>
          <a:p>
            <a:pPr marL="0" indent="0" algn="just">
              <a:buNone/>
            </a:pPr>
            <a:r>
              <a:rPr lang="fr-FR" b="1" dirty="0" smtClean="0">
                <a:solidFill>
                  <a:schemeClr val="accent2">
                    <a:lumMod val="75000"/>
                  </a:schemeClr>
                </a:solidFill>
                <a:sym typeface="Wingdings" pitchFamily="2" charset="2"/>
              </a:rPr>
              <a:t>Pour cela nous inscrirons notre démarche d’enseignement dans une logique de « </a:t>
            </a:r>
            <a:r>
              <a:rPr lang="fr-FR" b="1" dirty="0" err="1" smtClean="0">
                <a:solidFill>
                  <a:schemeClr val="accent2">
                    <a:lumMod val="75000"/>
                  </a:schemeClr>
                </a:solidFill>
                <a:sym typeface="Wingdings" pitchFamily="2" charset="2"/>
              </a:rPr>
              <a:t>contextualisation</a:t>
            </a:r>
            <a:r>
              <a:rPr lang="fr-FR" b="1" dirty="0" smtClean="0">
                <a:solidFill>
                  <a:schemeClr val="accent2">
                    <a:lumMod val="75000"/>
                  </a:schemeClr>
                </a:solidFill>
                <a:sym typeface="Wingdings" pitchFamily="2" charset="2"/>
              </a:rPr>
              <a:t> –</a:t>
            </a:r>
            <a:r>
              <a:rPr lang="fr-FR" b="1" dirty="0" err="1" smtClean="0">
                <a:solidFill>
                  <a:schemeClr val="accent2">
                    <a:lumMod val="75000"/>
                  </a:schemeClr>
                </a:solidFill>
                <a:sym typeface="Wingdings" pitchFamily="2" charset="2"/>
              </a:rPr>
              <a:t>décontextualisation</a:t>
            </a:r>
            <a:r>
              <a:rPr lang="fr-FR" b="1" dirty="0" smtClean="0">
                <a:solidFill>
                  <a:schemeClr val="accent2">
                    <a:lumMod val="75000"/>
                  </a:schemeClr>
                </a:solidFill>
                <a:sym typeface="Wingdings" pitchFamily="2" charset="2"/>
              </a:rPr>
              <a:t>-</a:t>
            </a:r>
            <a:r>
              <a:rPr lang="fr-FR" b="1" dirty="0" err="1" smtClean="0">
                <a:solidFill>
                  <a:schemeClr val="accent2">
                    <a:lumMod val="75000"/>
                  </a:schemeClr>
                </a:solidFill>
                <a:sym typeface="Wingdings" pitchFamily="2" charset="2"/>
              </a:rPr>
              <a:t>recontextualisation</a:t>
            </a:r>
            <a:r>
              <a:rPr lang="fr-FR" b="1" dirty="0" smtClean="0">
                <a:solidFill>
                  <a:schemeClr val="accent2">
                    <a:lumMod val="75000"/>
                  </a:schemeClr>
                </a:solidFill>
                <a:sym typeface="Wingdings" pitchFamily="2" charset="2"/>
              </a:rPr>
              <a:t> » (D. DELIGNIERES, Complexité et compétences, 2009). Par ce principe nous chercherons à appuyer certains contenus jugés essentiels dans l’acquisition de compétences.  Nous pouvons associer ce type de situation à des « activités de structuration », réalisées hors contexte, qui succèdent à des « activités fonctionnelles », reliées au contexte (modèle d’apprentissage proposé par GERARD et BRAIBANT, 2004).</a:t>
            </a:r>
          </a:p>
          <a:p>
            <a:pPr marL="0" indent="0" algn="just">
              <a:buNone/>
            </a:pPr>
            <a:r>
              <a:rPr lang="fr-FR" b="1" dirty="0" smtClean="0">
                <a:solidFill>
                  <a:schemeClr val="accent2">
                    <a:lumMod val="75000"/>
                  </a:schemeClr>
                </a:solidFill>
                <a:sym typeface="Wingdings" pitchFamily="2" charset="2"/>
              </a:rPr>
              <a:t>Ainsi, après une étape de « </a:t>
            </a:r>
            <a:r>
              <a:rPr lang="fr-FR" b="1" dirty="0" err="1" smtClean="0">
                <a:solidFill>
                  <a:schemeClr val="accent2">
                    <a:lumMod val="75000"/>
                  </a:schemeClr>
                </a:solidFill>
                <a:sym typeface="Wingdings" pitchFamily="2" charset="2"/>
              </a:rPr>
              <a:t>contextualisation</a:t>
            </a:r>
            <a:r>
              <a:rPr lang="fr-FR" b="1" dirty="0" smtClean="0">
                <a:solidFill>
                  <a:schemeClr val="accent2">
                    <a:lumMod val="75000"/>
                  </a:schemeClr>
                </a:solidFill>
                <a:sym typeface="Wingdings" pitchFamily="2" charset="2"/>
              </a:rPr>
              <a:t> », nous proposons aux élèves des situations </a:t>
            </a:r>
            <a:r>
              <a:rPr lang="fr-FR" b="1" dirty="0" err="1" smtClean="0">
                <a:solidFill>
                  <a:schemeClr val="accent2">
                    <a:lumMod val="75000"/>
                  </a:schemeClr>
                </a:solidFill>
                <a:sym typeface="Wingdings" pitchFamily="2" charset="2"/>
              </a:rPr>
              <a:t>décontextualisées</a:t>
            </a:r>
            <a:r>
              <a:rPr lang="fr-FR" b="1" dirty="0" smtClean="0">
                <a:solidFill>
                  <a:schemeClr val="accent2">
                    <a:lumMod val="75000"/>
                  </a:schemeClr>
                </a:solidFill>
                <a:sym typeface="Wingdings" pitchFamily="2" charset="2"/>
              </a:rPr>
              <a:t> centrées autour d’un élément que nous chercherons à mettre en avant à l’aide d’artefact pédagogique. C’est-à-dire d ’éléments visuels ou sensitifs qui vont permettre de décupler l’attention portée par l’élève sur un aspect en particulier.</a:t>
            </a:r>
          </a:p>
          <a:p>
            <a:pPr marL="0" indent="0" algn="just">
              <a:buNone/>
            </a:pPr>
            <a:r>
              <a:rPr lang="fr-FR" b="1" dirty="0" smtClean="0">
                <a:solidFill>
                  <a:schemeClr val="accent2">
                    <a:lumMod val="75000"/>
                  </a:schemeClr>
                </a:solidFill>
                <a:sym typeface="Wingdings" pitchFamily="2" charset="2"/>
              </a:rPr>
              <a:t>Nous allons présenter pour appuyer nos propos une situation d’apprentissage dites des « liens » en escalade (S. TESTEVUIDE, L’escalade en situation, 2002)</a:t>
            </a:r>
          </a:p>
          <a:p>
            <a:pPr marL="0" indent="0" algn="just">
              <a:buNone/>
            </a:pPr>
            <a:r>
              <a:rPr lang="fr-FR" b="1" dirty="0" smtClean="0">
                <a:solidFill>
                  <a:schemeClr val="accent2">
                    <a:lumMod val="75000"/>
                  </a:schemeClr>
                </a:solidFill>
                <a:sym typeface="Wingdings" pitchFamily="2" charset="2"/>
              </a:rPr>
              <a:t>(…)</a:t>
            </a:r>
          </a:p>
          <a:p>
            <a:pPr marL="0" indent="0" algn="just">
              <a:buNone/>
            </a:pPr>
            <a:r>
              <a:rPr lang="fr-FR" b="1" dirty="0" smtClean="0">
                <a:solidFill>
                  <a:schemeClr val="accent2">
                    <a:lumMod val="75000"/>
                  </a:schemeClr>
                </a:solidFill>
                <a:sym typeface="Wingdings" pitchFamily="2" charset="2"/>
              </a:rPr>
              <a:t>Les conditions matérielles mises en place dans le cadre de cette « petite boucle » ont permis dans le cadre d’une activité de « détour » (UBALDI et Coll. , Dossier n° 64, 2006) de mettre l’élève face une situation originale dont les conditions matérielles </a:t>
            </a:r>
          </a:p>
          <a:p>
            <a:pPr marL="0" indent="0" algn="just">
              <a:buNone/>
            </a:pPr>
            <a:r>
              <a:rPr lang="fr-FR" b="1" dirty="0" smtClean="0">
                <a:solidFill>
                  <a:schemeClr val="accent2">
                    <a:lumMod val="75000"/>
                  </a:schemeClr>
                </a:solidFill>
                <a:sym typeface="Wingdings" pitchFamily="2" charset="2"/>
              </a:rPr>
              <a:t>Néanmoins, il faudra en tant qu’enseignant s’assurer que ces apprentissages en situation </a:t>
            </a:r>
            <a:r>
              <a:rPr lang="fr-FR" b="1" dirty="0" err="1" smtClean="0">
                <a:solidFill>
                  <a:schemeClr val="accent2">
                    <a:lumMod val="75000"/>
                  </a:schemeClr>
                </a:solidFill>
                <a:sym typeface="Wingdings" pitchFamily="2" charset="2"/>
              </a:rPr>
              <a:t>décontextualisées</a:t>
            </a:r>
            <a:r>
              <a:rPr lang="fr-FR" b="1" dirty="0" smtClean="0">
                <a:solidFill>
                  <a:schemeClr val="accent2">
                    <a:lumMod val="75000"/>
                  </a:schemeClr>
                </a:solidFill>
                <a:sym typeface="Wingdings" pitchFamily="2" charset="2"/>
              </a:rPr>
              <a:t> pourront être réinvestis sans l’aide de conditions matérielles centrant l’attention sur un élément précis, dans le cadre d’une situation « </a:t>
            </a:r>
            <a:r>
              <a:rPr lang="fr-FR" b="1" dirty="0" err="1" smtClean="0">
                <a:solidFill>
                  <a:schemeClr val="accent2">
                    <a:lumMod val="75000"/>
                  </a:schemeClr>
                </a:solidFill>
                <a:sym typeface="Wingdings" pitchFamily="2" charset="2"/>
              </a:rPr>
              <a:t>recontextualisée</a:t>
            </a:r>
            <a:r>
              <a:rPr lang="fr-FR" b="1" dirty="0" smtClean="0">
                <a:solidFill>
                  <a:schemeClr val="accent2">
                    <a:lumMod val="75000"/>
                  </a:schemeClr>
                </a:solidFill>
                <a:sym typeface="Wingdings" pitchFamily="2" charset="2"/>
              </a:rPr>
              <a:t> ». (…)</a:t>
            </a: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35779" y="1199983"/>
            <a:ext cx="10233800" cy="4351338"/>
          </a:xfrm>
        </p:spPr>
        <p:txBody>
          <a:bodyPr>
            <a:normAutofit fontScale="55000" lnSpcReduction="20000"/>
          </a:bodyPr>
          <a:lstStyle/>
          <a:p>
            <a:pPr marL="0" indent="0" algn="just">
              <a:buNone/>
            </a:pPr>
            <a:r>
              <a:rPr lang="fr-FR" b="1" dirty="0" smtClean="0">
                <a:solidFill>
                  <a:schemeClr val="accent2">
                    <a:lumMod val="75000"/>
                  </a:schemeClr>
                </a:solidFill>
              </a:rPr>
              <a:t>Unités démonstratives – propositions:</a:t>
            </a:r>
          </a:p>
          <a:p>
            <a:pPr marL="0" indent="0" algn="just">
              <a:buNone/>
            </a:pP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Nous chercherons à montrer  que </a:t>
            </a:r>
            <a:r>
              <a:rPr lang="fr-FR" b="1" dirty="0" smtClean="0">
                <a:solidFill>
                  <a:schemeClr val="accent2">
                    <a:lumMod val="75000"/>
                  </a:schemeClr>
                </a:solidFill>
                <a:sym typeface="Wingdings" pitchFamily="2" charset="2"/>
              </a:rPr>
              <a:t>les apprentissages moteurs de nos élèves vont pouvoir se développer conjointement, et à l’aide du développement de compétences méthodologiques et sociales. L’articulation des apprentissages moteurs aux conditions matérielles humaines favorisant la réussite des élèves.</a:t>
            </a: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L’association des compétences motrices et méthodologiques et sociales est un élément essentiel dans le développement de compétences chez nos élèves. W. ROOSLI (L’évaluation par indicateurs de compétence avec EPIC, 2017) nous indique à ce propos que le fait d’aborder conjointement les dimensions motrice, méthodologiques et sociale s’inscrit  directement dans la logique des compétences générales en EPS</a:t>
            </a: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Nous allons présenter pour appuyer nos propos une </a:t>
            </a:r>
            <a:r>
              <a:rPr lang="fr-FR" b="1" dirty="0" smtClean="0">
                <a:solidFill>
                  <a:schemeClr val="accent2">
                    <a:lumMod val="75000"/>
                  </a:schemeClr>
                </a:solidFill>
                <a:sym typeface="Wingdings" pitchFamily="2" charset="2"/>
              </a:rPr>
              <a:t>démarche d’apprentissage en </a:t>
            </a:r>
            <a:r>
              <a:rPr lang="fr-FR" b="1" dirty="0" err="1" smtClean="0">
                <a:solidFill>
                  <a:schemeClr val="accent2">
                    <a:lumMod val="75000"/>
                  </a:schemeClr>
                </a:solidFill>
                <a:sym typeface="Wingdings" pitchFamily="2" charset="2"/>
              </a:rPr>
              <a:t>acrosport</a:t>
            </a:r>
            <a:r>
              <a:rPr lang="fr-FR" b="1" dirty="0" smtClean="0">
                <a:solidFill>
                  <a:schemeClr val="accent2">
                    <a:lumMod val="75000"/>
                  </a:schemeClr>
                </a:solidFill>
                <a:sym typeface="Wingdings" pitchFamily="2" charset="2"/>
              </a:rPr>
              <a:t> dans laquelle les compétences méthodologiques et sociales vont se développer au service des apprentissages moteurs des élèves. La structure de ces conditions matérielles humaines vont ainsi permettre d’expliciter les attendus, et de définir plus clairement les moyens pour y parvenir.</a:t>
            </a: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a:t>
            </a:r>
          </a:p>
          <a:p>
            <a:pPr marL="0" indent="0" algn="just">
              <a:buNone/>
            </a:pPr>
            <a:r>
              <a:rPr lang="fr-FR" b="1" dirty="0" smtClean="0">
                <a:solidFill>
                  <a:schemeClr val="accent2">
                    <a:lumMod val="75000"/>
                  </a:schemeClr>
                </a:solidFill>
                <a:sym typeface="Wingdings" pitchFamily="2" charset="2"/>
              </a:rPr>
              <a:t>La mise en place d’apprentissages fléchés et guidés (à partir d’indicateurs quantitatifs et qualitatifs) vont permettre d’aiguiller les élèves dans leurs apprentissages moteurs. </a:t>
            </a: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Néanmoins, il faudra </a:t>
            </a:r>
            <a:r>
              <a:rPr lang="fr-FR" b="1" dirty="0" smtClean="0">
                <a:solidFill>
                  <a:schemeClr val="accent2">
                    <a:lumMod val="75000"/>
                  </a:schemeClr>
                </a:solidFill>
                <a:sym typeface="Wingdings" pitchFamily="2" charset="2"/>
              </a:rPr>
              <a:t>au préalable s’assurer que les interactions en jeu dans les situations d’apprentissages ne deviennent pas conflictuelles, oisives, ou plus simplement faussent les apprentissage en donnant de mauvaises indications.</a:t>
            </a: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35779" y="1199983"/>
            <a:ext cx="10233800" cy="4351338"/>
          </a:xfrm>
        </p:spPr>
        <p:txBody>
          <a:bodyPr>
            <a:normAutofit/>
          </a:bodyPr>
          <a:lstStyle/>
          <a:p>
            <a:pPr marL="0" indent="0" algn="just">
              <a:buNone/>
            </a:pPr>
            <a:r>
              <a:rPr lang="fr-FR" b="1" dirty="0" smtClean="0">
                <a:solidFill>
                  <a:schemeClr val="accent2">
                    <a:lumMod val="75000"/>
                  </a:schemeClr>
                </a:solidFill>
              </a:rPr>
              <a:t>Conclusion:</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pic>
        <p:nvPicPr>
          <p:cNvPr id="6" name="Image 5" descr="Conclusion.png"/>
          <p:cNvPicPr>
            <a:picLocks noChangeAspect="1"/>
          </p:cNvPicPr>
          <p:nvPr/>
        </p:nvPicPr>
        <p:blipFill>
          <a:blip r:embed="rId6"/>
          <a:stretch>
            <a:fillRect/>
          </a:stretch>
        </p:blipFill>
        <p:spPr>
          <a:xfrm>
            <a:off x="240632" y="1932888"/>
            <a:ext cx="11714912" cy="4825984"/>
          </a:xfrm>
          <a:prstGeom prst="rect">
            <a:avLst/>
          </a:prstGeom>
        </p:spPr>
      </p:pic>
    </p:spTree>
    <p:extLst>
      <p:ext uri="{BB962C8B-B14F-4D97-AF65-F5344CB8AC3E}">
        <p14:creationId xmlns:p14="http://schemas.microsoft.com/office/powerpoint/2010/main" xmlns="" val="59031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a:xfrm>
            <a:off x="1035779" y="1199983"/>
            <a:ext cx="10233800" cy="4351338"/>
          </a:xfrm>
        </p:spPr>
        <p:txBody>
          <a:bodyPr>
            <a:normAutofit lnSpcReduction="10000"/>
          </a:bodyPr>
          <a:lstStyle/>
          <a:p>
            <a:pPr marL="0" indent="0" algn="just">
              <a:buNone/>
            </a:pPr>
            <a:r>
              <a:rPr lang="fr-FR" b="1" dirty="0" smtClean="0">
                <a:solidFill>
                  <a:schemeClr val="accent2">
                    <a:lumMod val="75000"/>
                  </a:schemeClr>
                </a:solidFill>
              </a:rPr>
              <a:t>Conclusion:</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L’action n’engendre apprentissage que si elle rencontre une réalité qui lui résiste (…) encore faut-il que cette résistance ne soit pas si forte qu’elle décourage le sujet. » </a:t>
            </a: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rPr>
              <a:t>(Maryvonne Sorel, Apprendre peut-il s’apprendre?, 1987)</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L’enseignant est responsable de ce découragement/encouragement par les conditions matérielles qu’il va mettre en place</a:t>
            </a:r>
            <a:endParaRPr lang="fr-FR" b="1" dirty="0" smtClean="0">
              <a:solidFill>
                <a:schemeClr val="accent2">
                  <a:lumMod val="75000"/>
                </a:schemeClr>
              </a:solidFill>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sym typeface="Wingdings" pitchFamily="2" charset="2"/>
            </a:endParaRPr>
          </a:p>
          <a:p>
            <a:pPr marL="0" indent="0" algn="just">
              <a:buNone/>
            </a:pPr>
            <a:endParaRPr lang="fr-FR" b="1" dirty="0" smtClean="0">
              <a:solidFill>
                <a:schemeClr val="accent2">
                  <a:lumMod val="75000"/>
                </a:schemeClr>
              </a:solidFill>
            </a:endParaRPr>
          </a:p>
          <a:p>
            <a:pPr marL="0" indent="0" algn="just">
              <a:buNone/>
            </a:pP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07734291"/>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fontScale="92500" lnSpcReduction="20000"/>
          </a:bodyPr>
          <a:lstStyle/>
          <a:p>
            <a:pPr marL="0" indent="0" algn="just">
              <a:buNone/>
            </a:pPr>
            <a:r>
              <a:rPr lang="fr-FR" b="1" dirty="0">
                <a:solidFill>
                  <a:srgbClr val="FFC000"/>
                </a:solidFill>
              </a:rPr>
              <a:t>Les conditions </a:t>
            </a:r>
            <a:r>
              <a:rPr lang="fr-FR" b="1" dirty="0" smtClean="0">
                <a:solidFill>
                  <a:srgbClr val="FFC000"/>
                </a:solidFill>
              </a:rPr>
              <a:t>matérielles</a:t>
            </a:r>
          </a:p>
          <a:p>
            <a:pPr marL="0" indent="0" algn="just">
              <a:buNone/>
            </a:pPr>
            <a:endParaRPr lang="fr-FR" b="1" dirty="0" smtClean="0">
              <a:solidFill>
                <a:srgbClr val="FFC000"/>
              </a:solidFill>
            </a:endParaRPr>
          </a:p>
          <a:p>
            <a:pPr marL="0" indent="0" algn="just">
              <a:buNone/>
            </a:pPr>
            <a:r>
              <a:rPr lang="fr-FR" b="1" dirty="0" smtClean="0">
                <a:solidFill>
                  <a:srgbClr val="FFC000"/>
                </a:solidFill>
              </a:rPr>
              <a:t>« La difficulté n’est pas le propre de certains élèves, mais le propre des situations proposées » (J. BERNARDIN)</a:t>
            </a:r>
          </a:p>
          <a:p>
            <a:pPr marL="0" indent="0" algn="just">
              <a:buNone/>
            </a:pPr>
            <a:endParaRPr lang="fr-FR" b="1" dirty="0" smtClean="0">
              <a:solidFill>
                <a:srgbClr val="FFC000"/>
              </a:solidFill>
            </a:endParaRPr>
          </a:p>
          <a:p>
            <a:pPr marL="0" indent="0" algn="just">
              <a:buNone/>
            </a:pPr>
            <a:r>
              <a:rPr lang="fr-FR" b="1" dirty="0" smtClean="0">
                <a:solidFill>
                  <a:srgbClr val="FFC000"/>
                </a:solidFill>
              </a:rPr>
              <a:t>Les conditions matérielles vont se définir au regard de la tâche proposée pour susciter un apprentissage :</a:t>
            </a:r>
          </a:p>
          <a:p>
            <a:pPr marL="0" indent="0" algn="just">
              <a:buNone/>
            </a:pPr>
            <a:r>
              <a:rPr lang="fr-FR" b="1" dirty="0" smtClean="0">
                <a:solidFill>
                  <a:srgbClr val="FFC000"/>
                </a:solidFill>
              </a:rPr>
              <a:t>	</a:t>
            </a:r>
            <a:r>
              <a:rPr lang="fr-FR" b="1" dirty="0" smtClean="0">
                <a:solidFill>
                  <a:srgbClr val="FFC000"/>
                </a:solidFill>
                <a:sym typeface="Wingdings" pitchFamily="2" charset="2"/>
              </a:rPr>
              <a:t> « Un dispositif initial agencé par l’enseignant et des procédés légaux qui permettent de réaliser un objectif précis. » M. RECOP2, L’apprentissage, 2001)</a:t>
            </a:r>
          </a:p>
          <a:p>
            <a:pPr marL="0" indent="0" algn="just">
              <a:buNone/>
            </a:pPr>
            <a:r>
              <a:rPr lang="fr-FR" b="1" dirty="0" smtClean="0">
                <a:solidFill>
                  <a:srgbClr val="FFC000"/>
                </a:solidFill>
                <a:sym typeface="Wingdings" pitchFamily="2" charset="2"/>
              </a:rPr>
              <a:t>	 Permet de développer l’idée de l’agencement de l’enseignant.</a:t>
            </a:r>
            <a:endParaRPr lang="fr-FR" dirty="0"/>
          </a:p>
          <a:p>
            <a:pPr marL="0" indent="0" algn="just">
              <a:buNone/>
            </a:pPr>
            <a:r>
              <a:rPr lang="fr-FR" dirty="0"/>
              <a:t> </a:t>
            </a:r>
          </a:p>
          <a:p>
            <a:endParaRPr lang="fr-FR" dirty="0"/>
          </a:p>
        </p:txBody>
      </p:sp>
    </p:spTree>
    <p:extLst>
      <p:ext uri="{BB962C8B-B14F-4D97-AF65-F5344CB8AC3E}">
        <p14:creationId xmlns:p14="http://schemas.microsoft.com/office/powerpoint/2010/main" xmlns="" val="260228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07734291"/>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fontScale="92500" lnSpcReduction="20000"/>
          </a:bodyPr>
          <a:lstStyle/>
          <a:p>
            <a:pPr marL="0" indent="0" algn="just">
              <a:buNone/>
            </a:pPr>
            <a:r>
              <a:rPr lang="fr-FR" b="1" dirty="0">
                <a:solidFill>
                  <a:srgbClr val="FFC000"/>
                </a:solidFill>
              </a:rPr>
              <a:t>Les conditions </a:t>
            </a:r>
            <a:r>
              <a:rPr lang="fr-FR" b="1" dirty="0" smtClean="0">
                <a:solidFill>
                  <a:srgbClr val="FFC000"/>
                </a:solidFill>
              </a:rPr>
              <a:t>matérielles</a:t>
            </a:r>
          </a:p>
          <a:p>
            <a:pPr marL="0" indent="0" algn="just">
              <a:buNone/>
            </a:pPr>
            <a:endParaRPr lang="fr-FR" b="1" dirty="0" smtClean="0">
              <a:solidFill>
                <a:srgbClr val="FFC000"/>
              </a:solidFill>
            </a:endParaRPr>
          </a:p>
          <a:p>
            <a:pPr marL="0" indent="0" algn="just">
              <a:buNone/>
            </a:pPr>
            <a:r>
              <a:rPr lang="fr-FR" b="1" dirty="0" smtClean="0">
                <a:solidFill>
                  <a:srgbClr val="FFC000"/>
                </a:solidFill>
              </a:rPr>
              <a:t>« Toute perception se présente, non comme une réceptivité, mais comme une activité sélective » (B. CYRULNIK, La naissance des sens, 1995)</a:t>
            </a:r>
          </a:p>
          <a:p>
            <a:pPr marL="0" indent="0" algn="just">
              <a:buNone/>
            </a:pPr>
            <a:r>
              <a:rPr lang="fr-FR" b="1" dirty="0" smtClean="0">
                <a:solidFill>
                  <a:srgbClr val="FFC000"/>
                </a:solidFill>
              </a:rPr>
              <a:t>	</a:t>
            </a:r>
            <a:r>
              <a:rPr lang="fr-FR" b="1" dirty="0" smtClean="0">
                <a:solidFill>
                  <a:srgbClr val="FFC000"/>
                </a:solidFill>
                <a:sym typeface="Wingdings" pitchFamily="2" charset="2"/>
              </a:rPr>
              <a:t> Il est nécessaire de prendre en compte cette activité sélective dans les choix pédagogiques opérés, dans les conditions matérielles mises en place.</a:t>
            </a:r>
          </a:p>
          <a:p>
            <a:pPr marL="0" indent="0" algn="just">
              <a:buNone/>
            </a:pPr>
            <a:endParaRPr lang="fr-FR" b="1" dirty="0" smtClean="0">
              <a:solidFill>
                <a:srgbClr val="FFC000"/>
              </a:solidFill>
              <a:sym typeface="Wingdings" pitchFamily="2" charset="2"/>
            </a:endParaRPr>
          </a:p>
          <a:p>
            <a:pPr marL="0" indent="0" algn="just">
              <a:buNone/>
            </a:pPr>
            <a:r>
              <a:rPr lang="fr-FR" b="1" dirty="0" smtClean="0">
                <a:solidFill>
                  <a:srgbClr val="FFC000"/>
                </a:solidFill>
                <a:sym typeface="Wingdings" pitchFamily="2" charset="2"/>
              </a:rPr>
              <a:t>	 Vers la notion d’artefact pédagogique qui vont permettre aux élèves de s’extérioriser, de gagner en lucidité : « La lucidité, avoir des sensations à la troisième personne. » (E.M. CIORAN, Le crépuscule des pensées, 1940)</a:t>
            </a:r>
            <a:endParaRPr lang="fr-FR" dirty="0"/>
          </a:p>
          <a:p>
            <a:pPr marL="0" indent="0" algn="just">
              <a:buNone/>
            </a:pPr>
            <a:endParaRPr lang="fr-FR" dirty="0"/>
          </a:p>
          <a:p>
            <a:endParaRPr lang="fr-FR" dirty="0"/>
          </a:p>
        </p:txBody>
      </p:sp>
    </p:spTree>
    <p:extLst>
      <p:ext uri="{BB962C8B-B14F-4D97-AF65-F5344CB8AC3E}">
        <p14:creationId xmlns:p14="http://schemas.microsoft.com/office/powerpoint/2010/main" xmlns="" val="260228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07734291"/>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fontScale="92500" lnSpcReduction="10000"/>
          </a:bodyPr>
          <a:lstStyle/>
          <a:p>
            <a:pPr marL="0" indent="0" algn="just">
              <a:buNone/>
            </a:pPr>
            <a:r>
              <a:rPr lang="fr-FR" b="1" dirty="0">
                <a:solidFill>
                  <a:srgbClr val="FFC000"/>
                </a:solidFill>
              </a:rPr>
              <a:t>Les conditions </a:t>
            </a:r>
            <a:r>
              <a:rPr lang="fr-FR" b="1" dirty="0" smtClean="0">
                <a:solidFill>
                  <a:srgbClr val="FFC000"/>
                </a:solidFill>
              </a:rPr>
              <a:t>matérielles</a:t>
            </a:r>
          </a:p>
          <a:p>
            <a:pPr marL="0" indent="0" algn="just">
              <a:buNone/>
            </a:pPr>
            <a:endParaRPr lang="fr-FR" b="1" dirty="0" smtClean="0">
              <a:solidFill>
                <a:srgbClr val="FFC000"/>
              </a:solidFill>
            </a:endParaRPr>
          </a:p>
          <a:p>
            <a:pPr marL="0" indent="0" algn="just">
              <a:buNone/>
            </a:pPr>
            <a:r>
              <a:rPr lang="fr-FR" b="1" dirty="0" smtClean="0">
                <a:solidFill>
                  <a:srgbClr val="FFC000"/>
                </a:solidFill>
              </a:rPr>
              <a:t>Les interactions comme conditions matérielles</a:t>
            </a:r>
          </a:p>
          <a:p>
            <a:pPr marL="0" indent="0" algn="just">
              <a:buNone/>
            </a:pPr>
            <a:r>
              <a:rPr lang="fr-FR" b="1" dirty="0" smtClean="0">
                <a:solidFill>
                  <a:srgbClr val="FFC000"/>
                </a:solidFill>
              </a:rPr>
              <a:t>	</a:t>
            </a:r>
            <a:r>
              <a:rPr lang="fr-FR" b="1" dirty="0" smtClean="0">
                <a:solidFill>
                  <a:srgbClr val="FFC000"/>
                </a:solidFill>
                <a:sym typeface="Wingdings" pitchFamily="2" charset="2"/>
              </a:rPr>
              <a:t> « Les évolutions scientifiques invitent les enseignants à considérer les interactions comme une ressource au service des apprentissages (DARNIS, Interactions et apprentissage, 2010)</a:t>
            </a:r>
          </a:p>
          <a:p>
            <a:pPr marL="0" indent="0" algn="just">
              <a:buNone/>
            </a:pPr>
            <a:endParaRPr lang="fr-FR" b="1" dirty="0" smtClean="0">
              <a:solidFill>
                <a:srgbClr val="FFC000"/>
              </a:solidFill>
              <a:sym typeface="Wingdings" pitchFamily="2" charset="2"/>
            </a:endParaRPr>
          </a:p>
          <a:p>
            <a:pPr marL="0" indent="0" algn="just">
              <a:buNone/>
            </a:pPr>
            <a:r>
              <a:rPr lang="fr-FR" b="1" dirty="0" smtClean="0">
                <a:solidFill>
                  <a:srgbClr val="FFC000"/>
                </a:solidFill>
                <a:sym typeface="Wingdings" pitchFamily="2" charset="2"/>
              </a:rPr>
              <a:t>	 Interaction : « Processus d’influences mutuelles qu’exercent les uns sur les autres les individus engagés dans une action conjointe, conflictuelle ou coopérative. » (C. AMADE-ESCOT, Le Didactique, 2007).</a:t>
            </a:r>
            <a:endParaRPr lang="fr-FR" dirty="0"/>
          </a:p>
          <a:p>
            <a:pPr marL="0" indent="0" algn="just">
              <a:buNone/>
            </a:pPr>
            <a:endParaRPr lang="fr-FR" dirty="0"/>
          </a:p>
          <a:p>
            <a:endParaRPr lang="fr-FR" dirty="0"/>
          </a:p>
        </p:txBody>
      </p:sp>
    </p:spTree>
    <p:extLst>
      <p:ext uri="{BB962C8B-B14F-4D97-AF65-F5344CB8AC3E}">
        <p14:creationId xmlns:p14="http://schemas.microsoft.com/office/powerpoint/2010/main" xmlns="" val="260228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955229112"/>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lstStyle/>
          <a:p>
            <a:pPr marL="0" indent="0" algn="just">
              <a:buNone/>
            </a:pPr>
            <a:r>
              <a:rPr lang="fr-FR" b="1" dirty="0">
                <a:solidFill>
                  <a:schemeClr val="accent3">
                    <a:lumMod val="60000"/>
                    <a:lumOff val="40000"/>
                  </a:schemeClr>
                </a:solidFill>
              </a:rPr>
              <a:t>Les </a:t>
            </a:r>
            <a:r>
              <a:rPr lang="fr-FR" b="1" dirty="0">
                <a:solidFill>
                  <a:schemeClr val="accent4">
                    <a:lumMod val="40000"/>
                    <a:lumOff val="60000"/>
                  </a:schemeClr>
                </a:solidFill>
              </a:rPr>
              <a:t>apprentissages </a:t>
            </a:r>
            <a:r>
              <a:rPr lang="fr-FR" b="1" dirty="0" smtClean="0">
                <a:solidFill>
                  <a:schemeClr val="accent4">
                    <a:lumMod val="40000"/>
                    <a:lumOff val="60000"/>
                  </a:schemeClr>
                </a:solidFill>
              </a:rPr>
              <a:t>moteurs</a:t>
            </a:r>
          </a:p>
          <a:p>
            <a:pPr marL="0" indent="0" algn="just">
              <a:buNone/>
            </a:pPr>
            <a:r>
              <a:rPr lang="fr-FR" b="1" dirty="0" smtClean="0">
                <a:solidFill>
                  <a:schemeClr val="accent4">
                    <a:lumMod val="40000"/>
                    <a:lumOff val="60000"/>
                  </a:schemeClr>
                </a:solidFill>
              </a:rPr>
              <a:t>« L’apprentissage est un changement de l’état interne du sujet qui résulte de l’adaptation à des contraintes. » (J.-J. TEMPRADO, Revue EPS, 1997)</a:t>
            </a:r>
          </a:p>
          <a:p>
            <a:pPr marL="0" indent="0" algn="just">
              <a:buNone/>
            </a:pPr>
            <a:r>
              <a:rPr lang="fr-FR" b="1" dirty="0" smtClean="0">
                <a:solidFill>
                  <a:schemeClr val="accent4">
                    <a:lumMod val="40000"/>
                    <a:lumOff val="60000"/>
                  </a:schemeClr>
                </a:solidFill>
              </a:rPr>
              <a:t>	</a:t>
            </a:r>
            <a:r>
              <a:rPr lang="fr-FR" b="1" dirty="0" smtClean="0">
                <a:solidFill>
                  <a:schemeClr val="accent4">
                    <a:lumMod val="40000"/>
                    <a:lumOff val="60000"/>
                  </a:schemeClr>
                </a:solidFill>
                <a:sym typeface="Wingdings" pitchFamily="2" charset="2"/>
              </a:rPr>
              <a:t> « Les contenus d’enseignements sont les conditions que l’élève doit intégrer pour transformer ses actions. » (J. MARSENACH, EPS, quel enseignement, 1991)</a:t>
            </a:r>
            <a:endParaRPr lang="fr-FR" dirty="0"/>
          </a:p>
        </p:txBody>
      </p:sp>
    </p:spTree>
    <p:extLst>
      <p:ext uri="{BB962C8B-B14F-4D97-AF65-F5344CB8AC3E}">
        <p14:creationId xmlns:p14="http://schemas.microsoft.com/office/powerpoint/2010/main" xmlns="" val="128040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955229112"/>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fontScale="92500" lnSpcReduction="20000"/>
          </a:bodyPr>
          <a:lstStyle/>
          <a:p>
            <a:pPr marL="0" indent="0" algn="just">
              <a:buNone/>
            </a:pPr>
            <a:r>
              <a:rPr lang="fr-FR" b="1" dirty="0">
                <a:solidFill>
                  <a:schemeClr val="accent3">
                    <a:lumMod val="60000"/>
                    <a:lumOff val="40000"/>
                  </a:schemeClr>
                </a:solidFill>
              </a:rPr>
              <a:t>Les </a:t>
            </a:r>
            <a:r>
              <a:rPr lang="fr-FR" b="1" dirty="0">
                <a:solidFill>
                  <a:schemeClr val="accent4">
                    <a:lumMod val="40000"/>
                    <a:lumOff val="60000"/>
                  </a:schemeClr>
                </a:solidFill>
              </a:rPr>
              <a:t>apprentissages </a:t>
            </a:r>
            <a:r>
              <a:rPr lang="fr-FR" b="1" dirty="0" smtClean="0">
                <a:solidFill>
                  <a:schemeClr val="accent4">
                    <a:lumMod val="40000"/>
                    <a:lumOff val="60000"/>
                  </a:schemeClr>
                </a:solidFill>
              </a:rPr>
              <a:t>moteurs</a:t>
            </a:r>
          </a:p>
          <a:p>
            <a:pPr marL="0" indent="0" algn="just">
              <a:buNone/>
            </a:pPr>
            <a:r>
              <a:rPr lang="fr-FR" b="1" dirty="0" smtClean="0">
                <a:solidFill>
                  <a:schemeClr val="accent4">
                    <a:lumMod val="40000"/>
                    <a:lumOff val="60000"/>
                  </a:schemeClr>
                </a:solidFill>
              </a:rPr>
              <a:t>J.-P. FAMOSE (La motivation en EPS, 2001) évoque dans l’apprentissage des périodes qui vont évoluer</a:t>
            </a:r>
          </a:p>
          <a:p>
            <a:pPr marL="0" indent="0" algn="just">
              <a:buNone/>
            </a:pPr>
            <a:r>
              <a:rPr lang="fr-FR" b="1" dirty="0" smtClean="0">
                <a:solidFill>
                  <a:schemeClr val="accent4">
                    <a:lumMod val="40000"/>
                    <a:lumOff val="60000"/>
                  </a:schemeClr>
                </a:solidFill>
              </a:rPr>
              <a:t>	</a:t>
            </a:r>
            <a:r>
              <a:rPr lang="fr-FR" b="1" dirty="0" smtClean="0">
                <a:solidFill>
                  <a:schemeClr val="accent4">
                    <a:lumMod val="40000"/>
                    <a:lumOff val="60000"/>
                  </a:schemeClr>
                </a:solidFill>
                <a:sym typeface="Wingdings" pitchFamily="2" charset="2"/>
              </a:rPr>
              <a:t> Période initiale (découverte)</a:t>
            </a:r>
          </a:p>
          <a:p>
            <a:pPr marL="0" indent="0" algn="just">
              <a:buNone/>
            </a:pPr>
            <a:r>
              <a:rPr lang="fr-FR" b="1" dirty="0" smtClean="0">
                <a:solidFill>
                  <a:schemeClr val="accent4">
                    <a:lumMod val="40000"/>
                    <a:lumOff val="60000"/>
                  </a:schemeClr>
                </a:solidFill>
                <a:sym typeface="Wingdings" pitchFamily="2" charset="2"/>
              </a:rPr>
              <a:t>	 Période d’alternance (</a:t>
            </a:r>
            <a:r>
              <a:rPr lang="fr-FR" b="1" dirty="0" err="1" smtClean="0">
                <a:solidFill>
                  <a:schemeClr val="accent4">
                    <a:lumMod val="40000"/>
                    <a:lumOff val="60000"/>
                  </a:schemeClr>
                </a:solidFill>
                <a:sym typeface="Wingdings" pitchFamily="2" charset="2"/>
              </a:rPr>
              <a:t>paramétrisation</a:t>
            </a:r>
            <a:r>
              <a:rPr lang="fr-FR" b="1" dirty="0" smtClean="0">
                <a:solidFill>
                  <a:schemeClr val="accent4">
                    <a:lumMod val="40000"/>
                    <a:lumOff val="60000"/>
                  </a:schemeClr>
                </a:solidFill>
                <a:sym typeface="Wingdings" pitchFamily="2" charset="2"/>
              </a:rPr>
              <a:t>)</a:t>
            </a:r>
          </a:p>
          <a:p>
            <a:pPr marL="0" indent="0" algn="just">
              <a:buNone/>
            </a:pPr>
            <a:r>
              <a:rPr lang="fr-FR" b="1" dirty="0" smtClean="0">
                <a:solidFill>
                  <a:schemeClr val="accent4">
                    <a:lumMod val="40000"/>
                    <a:lumOff val="60000"/>
                  </a:schemeClr>
                </a:solidFill>
                <a:sym typeface="Wingdings" pitchFamily="2" charset="2"/>
              </a:rPr>
              <a:t>	 Période de stabilisation (perfectionnement)</a:t>
            </a:r>
          </a:p>
          <a:p>
            <a:pPr marL="0" indent="0" algn="just">
              <a:buNone/>
            </a:pPr>
            <a:endParaRPr lang="fr-FR" b="1" dirty="0" smtClean="0">
              <a:solidFill>
                <a:schemeClr val="accent4">
                  <a:lumMod val="40000"/>
                  <a:lumOff val="60000"/>
                </a:schemeClr>
              </a:solidFill>
              <a:sym typeface="Wingdings" pitchFamily="2" charset="2"/>
            </a:endParaRPr>
          </a:p>
          <a:p>
            <a:pPr marL="0" indent="0" algn="just">
              <a:buNone/>
            </a:pPr>
            <a:r>
              <a:rPr lang="fr-FR" b="1" dirty="0" smtClean="0">
                <a:solidFill>
                  <a:schemeClr val="accent4">
                    <a:lumMod val="40000"/>
                    <a:lumOff val="60000"/>
                  </a:schemeClr>
                </a:solidFill>
                <a:sym typeface="Wingdings" pitchFamily="2" charset="2"/>
              </a:rPr>
              <a:t>D. DELIGNIERES (approche dynamique du processus d’acquisition des coordinations motrices, Revue EPS, 2006)</a:t>
            </a:r>
          </a:p>
          <a:p>
            <a:pPr marL="0" indent="0" algn="just">
              <a:buNone/>
            </a:pPr>
            <a:r>
              <a:rPr lang="fr-FR" b="1" dirty="0" smtClean="0">
                <a:solidFill>
                  <a:schemeClr val="accent4">
                    <a:lumMod val="40000"/>
                    <a:lumOff val="60000"/>
                  </a:schemeClr>
                </a:solidFill>
                <a:sym typeface="Wingdings" pitchFamily="2" charset="2"/>
              </a:rPr>
              <a:t>	 L’apprentissage n’est pas un « </a:t>
            </a:r>
            <a:r>
              <a:rPr lang="fr-FR" b="1" dirty="0" err="1" smtClean="0">
                <a:solidFill>
                  <a:schemeClr val="accent4">
                    <a:lumMod val="40000"/>
                    <a:lumOff val="60000"/>
                  </a:schemeClr>
                </a:solidFill>
                <a:sym typeface="Wingdings" pitchFamily="2" charset="2"/>
              </a:rPr>
              <a:t>in-sight</a:t>
            </a:r>
            <a:r>
              <a:rPr lang="fr-FR" b="1" dirty="0" smtClean="0">
                <a:solidFill>
                  <a:schemeClr val="accent4">
                    <a:lumMod val="40000"/>
                    <a:lumOff val="60000"/>
                  </a:schemeClr>
                </a:solidFill>
                <a:sym typeface="Wingdings" pitchFamily="2" charset="2"/>
              </a:rPr>
              <a:t> » mais bien un </a:t>
            </a:r>
            <a:r>
              <a:rPr lang="fr-FR" b="1" u="sng" dirty="0" smtClean="0">
                <a:solidFill>
                  <a:schemeClr val="accent4">
                    <a:lumMod val="40000"/>
                    <a:lumOff val="60000"/>
                  </a:schemeClr>
                </a:solidFill>
                <a:sym typeface="Wingdings" pitchFamily="2" charset="2"/>
              </a:rPr>
              <a:t>long processus, progressif, hiérarchisé.</a:t>
            </a:r>
            <a:endParaRPr lang="fr-FR" dirty="0"/>
          </a:p>
        </p:txBody>
      </p:sp>
    </p:spTree>
    <p:extLst>
      <p:ext uri="{BB962C8B-B14F-4D97-AF65-F5344CB8AC3E}">
        <p14:creationId xmlns:p14="http://schemas.microsoft.com/office/powerpoint/2010/main" xmlns="" val="128040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lstStyle/>
          <a:p>
            <a:pPr marL="0" indent="0" algn="just">
              <a:buNone/>
            </a:pPr>
            <a:r>
              <a:rPr lang="fr-FR" b="1" dirty="0">
                <a:solidFill>
                  <a:schemeClr val="accent2">
                    <a:lumMod val="75000"/>
                  </a:schemeClr>
                </a:solidFill>
              </a:rPr>
              <a:t>Les différents profils </a:t>
            </a:r>
            <a:r>
              <a:rPr lang="fr-FR" b="1" dirty="0" smtClean="0">
                <a:solidFill>
                  <a:schemeClr val="accent2">
                    <a:lumMod val="75000"/>
                  </a:schemeClr>
                </a:solidFill>
              </a:rPr>
              <a:t>d’élèves</a:t>
            </a:r>
          </a:p>
          <a:p>
            <a:pPr marL="0" indent="0" algn="just">
              <a:buNone/>
            </a:pPr>
            <a:r>
              <a:rPr lang="fr-FR" b="1" dirty="0" smtClean="0">
                <a:solidFill>
                  <a:schemeClr val="accent2">
                    <a:lumMod val="75000"/>
                  </a:schemeClr>
                </a:solidFill>
              </a:rPr>
              <a:t>Les élèves de Seconde 505.</a:t>
            </a:r>
          </a:p>
          <a:p>
            <a:pPr marL="0" indent="0" algn="just">
              <a:buNone/>
            </a:pPr>
            <a:r>
              <a:rPr lang="fr-FR" b="1" dirty="0" smtClean="0">
                <a:solidFill>
                  <a:schemeClr val="accent2">
                    <a:lumMod val="75000"/>
                  </a:schemeClr>
                </a:solidFill>
              </a:rPr>
              <a:t>Un corps en « reconstruction » (Complexe du homard, F. Dolto, 1978)</a:t>
            </a: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L’adolescent « change de carapace. Un corps à « </a:t>
            </a:r>
            <a:r>
              <a:rPr lang="fr-FR" b="1" dirty="0" err="1" smtClean="0">
                <a:solidFill>
                  <a:schemeClr val="accent2">
                    <a:lumMod val="75000"/>
                  </a:schemeClr>
                </a:solidFill>
                <a:sym typeface="Wingdings" pitchFamily="2" charset="2"/>
              </a:rPr>
              <a:t>paramétriser</a:t>
            </a:r>
            <a:r>
              <a:rPr lang="fr-FR" b="1" dirty="0" smtClean="0">
                <a:solidFill>
                  <a:schemeClr val="accent2">
                    <a:lumMod val="75000"/>
                  </a:schemeClr>
                </a:solidFill>
                <a:sym typeface="Wingdings" pitchFamily="2" charset="2"/>
              </a:rPr>
              <a:t> », avec ces nouvelles ressources disponibles en cours de développement.</a:t>
            </a:r>
            <a:endParaRPr lang="fr-FR" dirty="0"/>
          </a:p>
        </p:txBody>
      </p:sp>
    </p:spTree>
    <p:extLst>
      <p:ext uri="{BB962C8B-B14F-4D97-AF65-F5344CB8AC3E}">
        <p14:creationId xmlns:p14="http://schemas.microsoft.com/office/powerpoint/2010/main" xmlns="" val="59031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5431DA97-3C35-4D19-BC7B-96D26428A8EA}"/>
              </a:ext>
            </a:extLst>
          </p:cNvPr>
          <p:cNvGraphicFramePr/>
          <p:nvPr>
            <p:extLst>
              <p:ext uri="{D42A27DB-BD31-4B8C-83A1-F6EECF244321}">
                <p14:modId xmlns:p14="http://schemas.microsoft.com/office/powerpoint/2010/main" xmlns="" val="22983064"/>
              </p:ext>
            </p:extLst>
          </p:nvPr>
        </p:nvGraphicFramePr>
        <p:xfrm>
          <a:off x="838200" y="278040"/>
          <a:ext cx="10515600" cy="52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a:extLst>
              <a:ext uri="{FF2B5EF4-FFF2-40B4-BE49-F238E27FC236}">
                <a16:creationId xmlns:a16="http://schemas.microsoft.com/office/drawing/2014/main" xmlns="" id="{694666AB-0B6F-49E6-BAB4-41FC62E075AB}"/>
              </a:ext>
            </a:extLst>
          </p:cNvPr>
          <p:cNvSpPr>
            <a:spLocks noGrp="1"/>
          </p:cNvSpPr>
          <p:nvPr>
            <p:ph idx="1"/>
          </p:nvPr>
        </p:nvSpPr>
        <p:spPr/>
        <p:txBody>
          <a:bodyPr>
            <a:normAutofit fontScale="77500" lnSpcReduction="20000"/>
          </a:bodyPr>
          <a:lstStyle/>
          <a:p>
            <a:pPr marL="0" indent="0" algn="just">
              <a:buNone/>
            </a:pPr>
            <a:r>
              <a:rPr lang="fr-FR" b="1" dirty="0">
                <a:solidFill>
                  <a:schemeClr val="accent2">
                    <a:lumMod val="75000"/>
                  </a:schemeClr>
                </a:solidFill>
              </a:rPr>
              <a:t>Les différents profils </a:t>
            </a:r>
            <a:r>
              <a:rPr lang="fr-FR" b="1" dirty="0" smtClean="0">
                <a:solidFill>
                  <a:schemeClr val="accent2">
                    <a:lumMod val="75000"/>
                  </a:schemeClr>
                </a:solidFill>
              </a:rPr>
              <a:t>d’élèves</a:t>
            </a:r>
          </a:p>
          <a:p>
            <a:pPr marL="0" indent="0" algn="just">
              <a:buNone/>
            </a:pPr>
            <a:endParaRPr lang="fr-FR" b="1" dirty="0" smtClean="0">
              <a:solidFill>
                <a:schemeClr val="accent2">
                  <a:lumMod val="75000"/>
                </a:schemeClr>
              </a:solidFill>
            </a:endParaRPr>
          </a:p>
          <a:p>
            <a:pPr marL="0" indent="0" algn="just">
              <a:buNone/>
            </a:pPr>
            <a:r>
              <a:rPr lang="fr-FR" b="1" dirty="0" smtClean="0">
                <a:solidFill>
                  <a:schemeClr val="accent2">
                    <a:lumMod val="75000"/>
                  </a:schemeClr>
                </a:solidFill>
              </a:rPr>
              <a:t>Des profils différents, à prendre en compte.</a:t>
            </a:r>
          </a:p>
          <a:p>
            <a:pPr marL="0" indent="0" algn="just">
              <a:buNone/>
            </a:pPr>
            <a:r>
              <a:rPr lang="fr-FR" b="1" dirty="0" smtClean="0">
                <a:solidFill>
                  <a:schemeClr val="accent2">
                    <a:lumMod val="75000"/>
                  </a:schemeClr>
                </a:solidFill>
              </a:rPr>
              <a:t>	</a:t>
            </a:r>
            <a:r>
              <a:rPr lang="fr-FR" b="1" dirty="0" smtClean="0">
                <a:solidFill>
                  <a:schemeClr val="accent2">
                    <a:lumMod val="75000"/>
                  </a:schemeClr>
                </a:solidFill>
                <a:sym typeface="Wingdings" pitchFamily="2" charset="2"/>
              </a:rPr>
              <a:t> Il faut en début de cycle établir « les attracteurs naturels » de la motricité des élèves (TEMPRADO et MONTAGNE, Les coordinations perceptivo-motrices, 2001) car ils sont les marqueurs d’intentionnalité.  (Ce qu’</a:t>
            </a:r>
            <a:r>
              <a:rPr lang="fr-FR" b="1" dirty="0" err="1" smtClean="0">
                <a:solidFill>
                  <a:schemeClr val="accent2">
                    <a:lumMod val="75000"/>
                  </a:schemeClr>
                </a:solidFill>
                <a:sym typeface="Wingdings" pitchFamily="2" charset="2"/>
              </a:rPr>
              <a:t>Ubaldi</a:t>
            </a:r>
            <a:r>
              <a:rPr lang="fr-FR" b="1" dirty="0" smtClean="0">
                <a:solidFill>
                  <a:schemeClr val="accent2">
                    <a:lumMod val="75000"/>
                  </a:schemeClr>
                </a:solidFill>
                <a:sym typeface="Wingdings" pitchFamily="2" charset="2"/>
              </a:rPr>
              <a:t> appelle les profils d’élèves) </a:t>
            </a:r>
          </a:p>
          <a:p>
            <a:pPr marL="0" indent="0" algn="just">
              <a:buNone/>
            </a:pPr>
            <a:r>
              <a:rPr lang="fr-FR" b="1" dirty="0" smtClean="0">
                <a:solidFill>
                  <a:schemeClr val="accent2">
                    <a:lumMod val="75000"/>
                  </a:schemeClr>
                </a:solidFill>
                <a:sym typeface="Wingdings" pitchFamily="2" charset="2"/>
              </a:rPr>
              <a:t>	 Prendre en compte ces intentionnalités, les dépasser.</a:t>
            </a:r>
          </a:p>
          <a:p>
            <a:pPr marL="0" indent="0" algn="just">
              <a:buNone/>
            </a:pPr>
            <a:endParaRPr lang="fr-FR" b="1" dirty="0" smtClean="0">
              <a:solidFill>
                <a:schemeClr val="accent2">
                  <a:lumMod val="75000"/>
                </a:schemeClr>
              </a:solidFill>
              <a:sym typeface="Wingdings" pitchFamily="2" charset="2"/>
            </a:endParaRPr>
          </a:p>
          <a:p>
            <a:pPr marL="0" indent="0" algn="just">
              <a:buNone/>
            </a:pPr>
            <a:r>
              <a:rPr lang="fr-FR" b="1" dirty="0" smtClean="0">
                <a:solidFill>
                  <a:schemeClr val="accent2">
                    <a:lumMod val="75000"/>
                  </a:schemeClr>
                </a:solidFill>
                <a:sym typeface="Wingdings" pitchFamily="2" charset="2"/>
              </a:rPr>
              <a:t>Il existe des représentations différentes du savoir (B. CHARLOT, Les rapports aux savoirs à l’Ecole, 1998).</a:t>
            </a:r>
          </a:p>
          <a:p>
            <a:pPr marL="0" indent="0" algn="just">
              <a:buNone/>
            </a:pPr>
            <a:r>
              <a:rPr lang="fr-FR" b="1" dirty="0" smtClean="0">
                <a:solidFill>
                  <a:schemeClr val="accent2">
                    <a:lumMod val="75000"/>
                  </a:schemeClr>
                </a:solidFill>
                <a:sym typeface="Wingdings" pitchFamily="2" charset="2"/>
              </a:rPr>
              <a:t>	 Les élèves peuvent porter des envies différentes</a:t>
            </a:r>
          </a:p>
          <a:p>
            <a:pPr marL="0" indent="0" algn="just">
              <a:buNone/>
            </a:pPr>
            <a:r>
              <a:rPr lang="fr-FR" b="1" dirty="0" smtClean="0">
                <a:solidFill>
                  <a:schemeClr val="accent2">
                    <a:lumMod val="75000"/>
                  </a:schemeClr>
                </a:solidFill>
                <a:sym typeface="Wingdings" pitchFamily="2" charset="2"/>
              </a:rPr>
              <a:t>	 Vers l’explicitation de la notion de « Menu » au lycée.</a:t>
            </a:r>
            <a:endParaRPr lang="fr-FR" dirty="0"/>
          </a:p>
        </p:txBody>
      </p:sp>
    </p:spTree>
    <p:extLst>
      <p:ext uri="{BB962C8B-B14F-4D97-AF65-F5344CB8AC3E}">
        <p14:creationId xmlns:p14="http://schemas.microsoft.com/office/powerpoint/2010/main" xmlns="" val="590315731"/>
      </p:ext>
    </p:extLst>
  </p:cSld>
  <p:clrMapOvr>
    <a:masterClrMapping/>
  </p:clrMapOvr>
</p:sld>
</file>

<file path=ppt/theme/theme1.xml><?xml version="1.0" encoding="utf-8"?>
<a:theme xmlns:a="http://schemas.openxmlformats.org/drawingml/2006/main" name="Profondeur">
  <a:themeElements>
    <a:clrScheme name="Profondeur">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eur">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TM04033923[[fn=Profondeur]]</Template>
  <TotalTime>224</TotalTime>
  <Words>874</Words>
  <Application>Microsoft Office PowerPoint</Application>
  <PresentationFormat>Personnalisé</PresentationFormat>
  <Paragraphs>298</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Profondeur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THIBAUD ROUET</dc:creator>
  <cp:lastModifiedBy>Ma</cp:lastModifiedBy>
  <cp:revision>29</cp:revision>
  <dcterms:created xsi:type="dcterms:W3CDTF">2023-01-05T16:12:20Z</dcterms:created>
  <dcterms:modified xsi:type="dcterms:W3CDTF">2023-01-06T10:41:52Z</dcterms:modified>
</cp:coreProperties>
</file>