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7"/>
  </p:notesMasterIdLst>
  <p:sldIdLst>
    <p:sldId id="256" r:id="rId2"/>
    <p:sldId id="267" r:id="rId3"/>
    <p:sldId id="266" r:id="rId4"/>
    <p:sldId id="269" r:id="rId5"/>
    <p:sldId id="268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E38D9A-7176-4818-B550-D1957493818B}" type="datetimeFigureOut">
              <a:rPr lang="en-GB" smtClean="0"/>
              <a:t>26/06/2023</a:t>
            </a:fld>
            <a:endParaRPr lang="en-GB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9977DB-F444-47FB-8923-700E51932DB1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321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 hasCustomPrompt="1"/>
          </p:nvPr>
        </p:nvSpPr>
        <p:spPr>
          <a:xfrm>
            <a:off x="135467" y="1328059"/>
            <a:ext cx="11921067" cy="1625601"/>
          </a:xfrm>
          <a:prstGeom prst="rect">
            <a:avLst/>
          </a:prstGeom>
        </p:spPr>
        <p:txBody>
          <a:bodyPr lIns="0" tIns="0" rIns="0" bIns="0" anchor="t" anchorCtr="1">
            <a:normAutofit/>
          </a:bodyPr>
          <a:lstStyle>
            <a:lvl1pPr algn="ctr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defRPr sz="2800" b="1" i="0" kern="1200" cap="small" normalizeH="0" baseline="0">
                <a:solidFill>
                  <a:srgbClr val="3C6B7C"/>
                </a:solidFill>
                <a:latin typeface="Candara" pitchFamily="34" charset="0"/>
                <a:ea typeface="DejaVu Sans" pitchFamily="34" charset="2"/>
                <a:cs typeface="DejaVu Sans" pitchFamily="34" charset="2"/>
              </a:defRPr>
            </a:lvl1pPr>
          </a:lstStyle>
          <a:p>
            <a:r>
              <a:rPr kumimoji="0" lang="en-GB" noProof="0" dirty="0"/>
              <a:t>title</a:t>
            </a:r>
          </a:p>
        </p:txBody>
      </p:sp>
      <p:sp>
        <p:nvSpPr>
          <p:cNvPr id="19" name="Espace réservé du texte 4"/>
          <p:cNvSpPr>
            <a:spLocks noGrp="1"/>
          </p:cNvSpPr>
          <p:nvPr>
            <p:ph type="body" sz="quarter" idx="10"/>
          </p:nvPr>
        </p:nvSpPr>
        <p:spPr>
          <a:xfrm>
            <a:off x="135467" y="3225143"/>
            <a:ext cx="6217708" cy="2537482"/>
          </a:xfrm>
          <a:prstGeom prst="rect">
            <a:avLst/>
          </a:prstGeom>
        </p:spPr>
        <p:txBody>
          <a:bodyPr/>
          <a:lstStyle>
            <a:lvl1pPr marL="72000" indent="-72000">
              <a:buClrTx/>
              <a:buFont typeface="Calibri" panose="020F0502020204030204" pitchFamily="34" charset="0"/>
              <a:buChar char=" "/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396000" indent="-180000">
              <a:buClr>
                <a:srgbClr val="3C6B7C"/>
              </a:buClr>
              <a:buSzPct val="80000"/>
              <a:buFont typeface="Arial" panose="020B0604020202020204" pitchFamily="34" charset="0"/>
              <a:buChar char="•"/>
              <a:defRPr sz="2600">
                <a:solidFill>
                  <a:srgbClr val="3C6B7C"/>
                </a:solidFill>
              </a:defRPr>
            </a:lvl2pPr>
            <a:lvl3pPr marL="684000" indent="-252000">
              <a:buClr>
                <a:srgbClr val="488296"/>
              </a:buClr>
              <a:buSzPct val="80000"/>
              <a:buFont typeface="Wingdings" panose="05000000000000000000" pitchFamily="2" charset="2"/>
              <a:buChar char="Ø"/>
              <a:defRPr sz="2400">
                <a:solidFill>
                  <a:srgbClr val="488296"/>
                </a:solidFill>
              </a:defRPr>
            </a:lvl3pPr>
            <a:lvl4pPr marL="936000" indent="-201168">
              <a:buClr>
                <a:schemeClr val="accent3">
                  <a:lumMod val="50000"/>
                </a:schemeClr>
              </a:buClr>
              <a:buSzPct val="80000"/>
              <a:buFont typeface="Arial" panose="020B0604020202020204" pitchFamily="34" charset="0"/>
              <a:buChar char="•"/>
              <a:defRPr sz="2200">
                <a:solidFill>
                  <a:schemeClr val="accent3">
                    <a:lumMod val="50000"/>
                  </a:schemeClr>
                </a:solidFill>
              </a:defRPr>
            </a:lvl4pPr>
          </a:lstStyle>
          <a:p>
            <a:pPr lvl="0"/>
            <a:r>
              <a:rPr lang="en-GB" noProof="0" dirty="0" err="1"/>
              <a:t>Modifiez</a:t>
            </a:r>
            <a:r>
              <a:rPr lang="en-GB" noProof="0" dirty="0"/>
              <a:t> les styles du </a:t>
            </a:r>
            <a:r>
              <a:rPr lang="en-GB" noProof="0" dirty="0" err="1"/>
              <a:t>texte</a:t>
            </a:r>
            <a:r>
              <a:rPr lang="en-GB" noProof="0" dirty="0"/>
              <a:t> du masque</a:t>
            </a:r>
          </a:p>
          <a:p>
            <a:pPr lvl="1"/>
            <a:r>
              <a:rPr lang="en-GB" noProof="0" dirty="0"/>
              <a:t>Deuxième </a:t>
            </a:r>
            <a:r>
              <a:rPr lang="en-GB" noProof="0" dirty="0" err="1"/>
              <a:t>niveau</a:t>
            </a:r>
            <a:endParaRPr lang="en-GB" noProof="0" dirty="0"/>
          </a:p>
          <a:p>
            <a:pPr lvl="2"/>
            <a:r>
              <a:rPr lang="en-GB" noProof="0" dirty="0"/>
              <a:t>Troisième </a:t>
            </a:r>
            <a:r>
              <a:rPr lang="en-GB" noProof="0" dirty="0" err="1"/>
              <a:t>niveau</a:t>
            </a:r>
            <a:endParaRPr lang="en-GB" noProof="0" dirty="0"/>
          </a:p>
          <a:p>
            <a:pPr lvl="3"/>
            <a:r>
              <a:rPr lang="en-GB" noProof="0" dirty="0"/>
              <a:t>Quatrième </a:t>
            </a:r>
            <a:r>
              <a:rPr lang="en-GB" noProof="0" dirty="0" err="1"/>
              <a:t>niveau</a:t>
            </a:r>
            <a:endParaRPr lang="en-GB" noProof="0" dirty="0"/>
          </a:p>
          <a:p>
            <a:pPr lvl="4"/>
            <a:endParaRPr lang="en-GB" dirty="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D4BD9A8C-2718-44EE-AA05-2150BE6DFCD9}"/>
              </a:ext>
            </a:extLst>
          </p:cNvPr>
          <p:cNvSpPr txBox="1"/>
          <p:nvPr userDrawn="1"/>
        </p:nvSpPr>
        <p:spPr>
          <a:xfrm>
            <a:off x="7933851" y="6344491"/>
            <a:ext cx="4122683" cy="369332"/>
          </a:xfrm>
          <a:prstGeom prst="rect">
            <a:avLst/>
          </a:prstGeom>
        </p:spPr>
        <p:txBody>
          <a:bodyPr wrap="square" rtlCol="0" anchor="ctr" anchorCtr="0">
            <a:spAutoFit/>
          </a:bodyPr>
          <a:lstStyle/>
          <a:p>
            <a:pPr algn="r"/>
            <a:fld id="{3F79955D-AB51-4FCF-AF65-0DAFCE09FAD8}" type="slidenum">
              <a:rPr lang="fr-FR" sz="1800" smtClean="0">
                <a:solidFill>
                  <a:srgbClr val="3C6B7C"/>
                </a:solidFill>
              </a:rPr>
              <a:t>‹N°›</a:t>
            </a:fld>
            <a:endParaRPr lang="fr-FR" sz="1800" dirty="0">
              <a:solidFill>
                <a:srgbClr val="3C6B7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66842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Espace réservé du texte 4"/>
          <p:cNvSpPr>
            <a:spLocks noGrp="1"/>
          </p:cNvSpPr>
          <p:nvPr>
            <p:ph type="body" sz="quarter" idx="10"/>
          </p:nvPr>
        </p:nvSpPr>
        <p:spPr>
          <a:xfrm>
            <a:off x="95125" y="1110689"/>
            <a:ext cx="12048813" cy="4979240"/>
          </a:xfrm>
          <a:prstGeom prst="rect">
            <a:avLst/>
          </a:prstGeom>
        </p:spPr>
        <p:txBody>
          <a:bodyPr/>
          <a:lstStyle>
            <a:lvl1pPr marL="72000" indent="-72000">
              <a:buClrTx/>
              <a:buFont typeface="Calibri" panose="020F0502020204030204" pitchFamily="34" charset="0"/>
              <a:buChar char=" "/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396000" indent="-180000">
              <a:buClr>
                <a:srgbClr val="3C6B7C"/>
              </a:buClr>
              <a:buSzPct val="80000"/>
              <a:buFont typeface="Arial" panose="020B0604020202020204" pitchFamily="34" charset="0"/>
              <a:buChar char="•"/>
              <a:defRPr sz="2600">
                <a:solidFill>
                  <a:srgbClr val="3C6B7C"/>
                </a:solidFill>
              </a:defRPr>
            </a:lvl2pPr>
            <a:lvl3pPr marL="684000" indent="-252000">
              <a:buClr>
                <a:srgbClr val="488296"/>
              </a:buClr>
              <a:buSzPct val="80000"/>
              <a:buFont typeface="Wingdings" panose="05000000000000000000" pitchFamily="2" charset="2"/>
              <a:buChar char="Ø"/>
              <a:defRPr sz="2400">
                <a:solidFill>
                  <a:srgbClr val="488296"/>
                </a:solidFill>
              </a:defRPr>
            </a:lvl3pPr>
            <a:lvl4pPr marL="936000" indent="-201168">
              <a:buClr>
                <a:schemeClr val="accent3">
                  <a:lumMod val="50000"/>
                </a:schemeClr>
              </a:buClr>
              <a:buSzPct val="80000"/>
              <a:buFont typeface="Arial" panose="020B0604020202020204" pitchFamily="34" charset="0"/>
              <a:buChar char="•"/>
              <a:defRPr sz="2200">
                <a:solidFill>
                  <a:schemeClr val="accent3">
                    <a:lumMod val="50000"/>
                  </a:schemeClr>
                </a:solidFill>
              </a:defRPr>
            </a:lvl4pPr>
          </a:lstStyle>
          <a:p>
            <a:pPr lvl="0"/>
            <a:r>
              <a:rPr lang="en-GB" noProof="0" dirty="0" err="1"/>
              <a:t>Modifiez</a:t>
            </a:r>
            <a:r>
              <a:rPr lang="en-GB" noProof="0" dirty="0"/>
              <a:t> les styles du </a:t>
            </a:r>
            <a:r>
              <a:rPr lang="en-GB" noProof="0" dirty="0" err="1"/>
              <a:t>texte</a:t>
            </a:r>
            <a:r>
              <a:rPr lang="en-GB" noProof="0" dirty="0"/>
              <a:t> du masque</a:t>
            </a:r>
          </a:p>
          <a:p>
            <a:pPr lvl="1"/>
            <a:r>
              <a:rPr lang="en-GB" noProof="0" dirty="0"/>
              <a:t>Deuxième </a:t>
            </a:r>
            <a:r>
              <a:rPr lang="en-GB" noProof="0" dirty="0" err="1"/>
              <a:t>niveau</a:t>
            </a:r>
            <a:endParaRPr lang="en-GB" noProof="0" dirty="0"/>
          </a:p>
          <a:p>
            <a:pPr lvl="2"/>
            <a:r>
              <a:rPr lang="en-GB" noProof="0" dirty="0"/>
              <a:t>Troisième </a:t>
            </a:r>
            <a:r>
              <a:rPr lang="en-GB" noProof="0" dirty="0" err="1"/>
              <a:t>niveau</a:t>
            </a:r>
            <a:endParaRPr lang="en-GB" noProof="0" dirty="0"/>
          </a:p>
          <a:p>
            <a:pPr lvl="3"/>
            <a:r>
              <a:rPr lang="en-GB" noProof="0" dirty="0"/>
              <a:t>Quatrième </a:t>
            </a:r>
            <a:r>
              <a:rPr lang="en-GB" noProof="0" dirty="0" err="1"/>
              <a:t>niveau</a:t>
            </a:r>
            <a:endParaRPr lang="en-GB" noProof="0" dirty="0"/>
          </a:p>
          <a:p>
            <a:pPr lvl="4"/>
            <a:endParaRPr lang="en-GB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14F345B-D146-4A8A-ADE2-68820E71E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62" y="49120"/>
            <a:ext cx="12048812" cy="912346"/>
          </a:xfrm>
          <a:prstGeom prst="rect">
            <a:avLst/>
          </a:prstGeom>
        </p:spPr>
        <p:txBody>
          <a:bodyPr anchor="ctr" anchorCtr="0"/>
          <a:lstStyle>
            <a:lvl1pPr algn="l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  <a:defRPr kumimoji="0" lang="fr-FR" sz="3600" b="1" i="0" kern="1200" cap="small" normalizeH="0" baseline="0" dirty="0">
                <a:solidFill>
                  <a:srgbClr val="3C6B7C"/>
                </a:solidFill>
                <a:latin typeface="Candara" pitchFamily="34" charset="0"/>
                <a:ea typeface="DejaVu Sans" pitchFamily="34" charset="2"/>
                <a:cs typeface="DejaVu Sans" pitchFamily="34" charset="2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CD56D93D-8B93-4CE0-8C89-A01D49A792B2}"/>
              </a:ext>
            </a:extLst>
          </p:cNvPr>
          <p:cNvSpPr txBox="1"/>
          <p:nvPr userDrawn="1"/>
        </p:nvSpPr>
        <p:spPr>
          <a:xfrm>
            <a:off x="7933851" y="6344491"/>
            <a:ext cx="4122683" cy="369332"/>
          </a:xfrm>
          <a:prstGeom prst="rect">
            <a:avLst/>
          </a:prstGeom>
        </p:spPr>
        <p:txBody>
          <a:bodyPr wrap="square" rtlCol="0" anchor="ctr" anchorCtr="0">
            <a:spAutoFit/>
          </a:bodyPr>
          <a:lstStyle/>
          <a:p>
            <a:pPr algn="r"/>
            <a:fld id="{3F79955D-AB51-4FCF-AF65-0DAFCE09FAD8}" type="slidenum">
              <a:rPr lang="fr-FR" sz="1800" smtClean="0">
                <a:solidFill>
                  <a:srgbClr val="3C6B7C"/>
                </a:solidFill>
              </a:rPr>
              <a:t>‹N°›</a:t>
            </a:fld>
            <a:endParaRPr lang="fr-FR" sz="1800" dirty="0">
              <a:solidFill>
                <a:srgbClr val="3C6B7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23956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317CFE-75CA-467C-8F98-FF21AEB929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F6ECD9B-2757-4EE1-8923-CF5C7B06C9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4DA61E5-C75B-4AD2-8735-F7AD6A1A4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ACA2A-084B-47F7-95ED-3400263BCD16}" type="datetime1">
              <a:rPr lang="fr-FR" smtClean="0"/>
              <a:t>26/06/2023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3E68014-8F2E-4540-BC97-A48B251E5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JIPN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2B3B821-4919-4188-9D9F-642E7F9A6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A37D8-1A1B-45E7-ABB2-79D57E0A9A7F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0183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Espace réservé du texte 4"/>
          <p:cNvSpPr>
            <a:spLocks noGrp="1"/>
          </p:cNvSpPr>
          <p:nvPr>
            <p:ph type="body" sz="quarter" idx="10"/>
          </p:nvPr>
        </p:nvSpPr>
        <p:spPr>
          <a:xfrm>
            <a:off x="95125" y="1110689"/>
            <a:ext cx="12048813" cy="4979240"/>
          </a:xfrm>
          <a:prstGeom prst="rect">
            <a:avLst/>
          </a:prstGeom>
        </p:spPr>
        <p:txBody>
          <a:bodyPr/>
          <a:lstStyle>
            <a:lvl1pPr marL="72000" indent="-72000">
              <a:buClrTx/>
              <a:buFont typeface="Calibri" panose="020F0502020204030204" pitchFamily="34" charset="0"/>
              <a:buChar char=" "/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396000" indent="-180000">
              <a:buClr>
                <a:srgbClr val="3C6B7C"/>
              </a:buClr>
              <a:buSzPct val="80000"/>
              <a:buFont typeface="Arial" panose="020B0604020202020204" pitchFamily="34" charset="0"/>
              <a:buChar char="•"/>
              <a:defRPr sz="2600">
                <a:solidFill>
                  <a:srgbClr val="3C6B7C"/>
                </a:solidFill>
              </a:defRPr>
            </a:lvl2pPr>
            <a:lvl3pPr marL="684000" indent="-252000">
              <a:buClr>
                <a:srgbClr val="488296"/>
              </a:buClr>
              <a:buSzPct val="80000"/>
              <a:buFont typeface="Wingdings" panose="05000000000000000000" pitchFamily="2" charset="2"/>
              <a:buChar char="Ø"/>
              <a:defRPr sz="2400">
                <a:solidFill>
                  <a:srgbClr val="488296"/>
                </a:solidFill>
              </a:defRPr>
            </a:lvl3pPr>
            <a:lvl4pPr marL="936000" indent="-201168">
              <a:buClr>
                <a:schemeClr val="accent3">
                  <a:lumMod val="50000"/>
                </a:schemeClr>
              </a:buClr>
              <a:buSzPct val="80000"/>
              <a:buFont typeface="Arial" panose="020B0604020202020204" pitchFamily="34" charset="0"/>
              <a:buChar char="•"/>
              <a:defRPr sz="2200">
                <a:solidFill>
                  <a:schemeClr val="accent3">
                    <a:lumMod val="50000"/>
                  </a:schemeClr>
                </a:solidFill>
              </a:defRPr>
            </a:lvl4pPr>
          </a:lstStyle>
          <a:p>
            <a:pPr lvl="0"/>
            <a:r>
              <a:rPr lang="en-GB" noProof="0" dirty="0" err="1"/>
              <a:t>Modifiez</a:t>
            </a:r>
            <a:r>
              <a:rPr lang="en-GB" noProof="0" dirty="0"/>
              <a:t> les styles du </a:t>
            </a:r>
            <a:r>
              <a:rPr lang="en-GB" noProof="0" dirty="0" err="1"/>
              <a:t>texte</a:t>
            </a:r>
            <a:r>
              <a:rPr lang="en-GB" noProof="0" dirty="0"/>
              <a:t> du masque</a:t>
            </a:r>
          </a:p>
          <a:p>
            <a:pPr lvl="1"/>
            <a:r>
              <a:rPr lang="en-GB" noProof="0" dirty="0"/>
              <a:t>Deuxième </a:t>
            </a:r>
            <a:r>
              <a:rPr lang="en-GB" noProof="0" dirty="0" err="1"/>
              <a:t>niveau</a:t>
            </a:r>
            <a:endParaRPr lang="en-GB" noProof="0" dirty="0"/>
          </a:p>
          <a:p>
            <a:pPr lvl="2"/>
            <a:r>
              <a:rPr lang="en-GB" noProof="0" dirty="0"/>
              <a:t>Troisième </a:t>
            </a:r>
            <a:r>
              <a:rPr lang="en-GB" noProof="0" dirty="0" err="1"/>
              <a:t>niveau</a:t>
            </a:r>
            <a:endParaRPr lang="en-GB" noProof="0" dirty="0"/>
          </a:p>
          <a:p>
            <a:pPr lvl="3"/>
            <a:r>
              <a:rPr lang="en-GB" noProof="0" dirty="0"/>
              <a:t>Quatrième </a:t>
            </a:r>
            <a:r>
              <a:rPr lang="en-GB" noProof="0" dirty="0" err="1"/>
              <a:t>niveau</a:t>
            </a:r>
            <a:endParaRPr lang="en-GB" noProof="0" dirty="0"/>
          </a:p>
          <a:p>
            <a:pPr lvl="4"/>
            <a:endParaRPr lang="en-GB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14F345B-D146-4A8A-ADE2-68820E71E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62" y="49120"/>
            <a:ext cx="12048812" cy="912346"/>
          </a:xfrm>
          <a:prstGeom prst="rect">
            <a:avLst/>
          </a:prstGeom>
        </p:spPr>
        <p:txBody>
          <a:bodyPr anchor="ctr" anchorCtr="0"/>
          <a:lstStyle>
            <a:lvl1pPr algn="l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  <a:defRPr kumimoji="0" lang="fr-FR" sz="3600" b="1" i="0" kern="1200" cap="small" normalizeH="0" baseline="0" dirty="0">
                <a:solidFill>
                  <a:srgbClr val="3C6B7C"/>
                </a:solidFill>
                <a:latin typeface="Candara" pitchFamily="34" charset="0"/>
                <a:ea typeface="DejaVu Sans" pitchFamily="34" charset="2"/>
                <a:cs typeface="DejaVu Sans" pitchFamily="34" charset="2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83A3BFC0-4FB1-471E-A089-BECF4A027B30}"/>
              </a:ext>
            </a:extLst>
          </p:cNvPr>
          <p:cNvSpPr txBox="1"/>
          <p:nvPr userDrawn="1"/>
        </p:nvSpPr>
        <p:spPr>
          <a:xfrm>
            <a:off x="4034659" y="6298325"/>
            <a:ext cx="4122683" cy="461665"/>
          </a:xfrm>
          <a:prstGeom prst="rect">
            <a:avLst/>
          </a:prstGeom>
        </p:spPr>
        <p:txBody>
          <a:bodyPr wrap="square" rtlCol="0" anchor="ctr" anchorCtr="0">
            <a:spAutoFit/>
          </a:bodyPr>
          <a:lstStyle/>
          <a:p>
            <a:pPr algn="ctr"/>
            <a:r>
              <a:rPr lang="fr-FR" sz="2400" dirty="0">
                <a:solidFill>
                  <a:srgbClr val="3C6B7C"/>
                </a:solidFill>
              </a:rPr>
              <a:t>JIPN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F704BEBA-1F51-4314-8C0E-2A2949946659}"/>
              </a:ext>
            </a:extLst>
          </p:cNvPr>
          <p:cNvSpPr txBox="1"/>
          <p:nvPr userDrawn="1"/>
        </p:nvSpPr>
        <p:spPr>
          <a:xfrm>
            <a:off x="0" y="6344491"/>
            <a:ext cx="4122683" cy="369332"/>
          </a:xfrm>
          <a:prstGeom prst="rect">
            <a:avLst/>
          </a:prstGeom>
        </p:spPr>
        <p:txBody>
          <a:bodyPr wrap="square" rtlCol="0" anchor="ctr" anchorCtr="0">
            <a:spAutoFit/>
          </a:bodyPr>
          <a:lstStyle/>
          <a:p>
            <a:pPr algn="l"/>
            <a:r>
              <a:rPr lang="fr-FR" sz="1800" dirty="0">
                <a:solidFill>
                  <a:srgbClr val="3C6B7C"/>
                </a:solidFill>
              </a:rPr>
              <a:t>26/06/2023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CD56D93D-8B93-4CE0-8C89-A01D49A792B2}"/>
              </a:ext>
            </a:extLst>
          </p:cNvPr>
          <p:cNvSpPr txBox="1"/>
          <p:nvPr userDrawn="1"/>
        </p:nvSpPr>
        <p:spPr>
          <a:xfrm>
            <a:off x="7933851" y="6344491"/>
            <a:ext cx="4122683" cy="369332"/>
          </a:xfrm>
          <a:prstGeom prst="rect">
            <a:avLst/>
          </a:prstGeom>
        </p:spPr>
        <p:txBody>
          <a:bodyPr wrap="square" rtlCol="0" anchor="ctr" anchorCtr="0">
            <a:spAutoFit/>
          </a:bodyPr>
          <a:lstStyle/>
          <a:p>
            <a:pPr algn="r"/>
            <a:fld id="{3F79955D-AB51-4FCF-AF65-0DAFCE09FAD8}" type="slidenum">
              <a:rPr lang="fr-FR" sz="1800" smtClean="0">
                <a:solidFill>
                  <a:srgbClr val="3C6B7C"/>
                </a:solidFill>
              </a:rPr>
              <a:t>‹N°›</a:t>
            </a:fld>
            <a:endParaRPr lang="fr-FR" sz="1800" dirty="0">
              <a:solidFill>
                <a:srgbClr val="3C6B7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02448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B820C63-E68D-4D16-8A6C-B0F4FAA004B2}"/>
              </a:ext>
            </a:extLst>
          </p:cNvPr>
          <p:cNvSpPr/>
          <p:nvPr userDrawn="1"/>
        </p:nvSpPr>
        <p:spPr>
          <a:xfrm>
            <a:off x="0" y="6177803"/>
            <a:ext cx="12192000" cy="689722"/>
          </a:xfrm>
          <a:prstGeom prst="rect">
            <a:avLst/>
          </a:prstGeom>
          <a:solidFill>
            <a:schemeClr val="accent1">
              <a:alpha val="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67A61928-D66D-43A0-A70C-DC171CE49A2C}"/>
              </a:ext>
            </a:extLst>
          </p:cNvPr>
          <p:cNvCxnSpPr/>
          <p:nvPr userDrawn="1"/>
        </p:nvCxnSpPr>
        <p:spPr>
          <a:xfrm>
            <a:off x="0" y="6177803"/>
            <a:ext cx="12192000" cy="1588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2C787E74-5566-45A7-ACC5-E6D15F29F148}"/>
              </a:ext>
            </a:extLst>
          </p:cNvPr>
          <p:cNvSpPr/>
          <p:nvPr userDrawn="1"/>
        </p:nvSpPr>
        <p:spPr>
          <a:xfrm>
            <a:off x="0" y="0"/>
            <a:ext cx="12192000" cy="1019175"/>
          </a:xfrm>
          <a:prstGeom prst="rect">
            <a:avLst/>
          </a:prstGeom>
          <a:solidFill>
            <a:schemeClr val="accent1">
              <a:alpha val="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DD023D09-BB2E-4BEF-A3DE-6085E3F7C104}"/>
              </a:ext>
            </a:extLst>
          </p:cNvPr>
          <p:cNvCxnSpPr/>
          <p:nvPr userDrawn="1"/>
        </p:nvCxnSpPr>
        <p:spPr>
          <a:xfrm>
            <a:off x="0" y="1009650"/>
            <a:ext cx="12192000" cy="1588"/>
          </a:xfrm>
          <a:prstGeom prst="line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1829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0" r:id="rId4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BCC70E-4738-4D2E-A1BB-B56B4A1526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1122363"/>
            <a:ext cx="9642231" cy="2387600"/>
          </a:xfrm>
        </p:spPr>
        <p:txBody>
          <a:bodyPr/>
          <a:lstStyle/>
          <a:p>
            <a:r>
              <a:rPr lang="en-GB" dirty="0" err="1"/>
              <a:t>RetExp</a:t>
            </a:r>
            <a:r>
              <a:rPr lang="en-GB" dirty="0"/>
              <a:t>:</a:t>
            </a:r>
            <a:br>
              <a:rPr lang="en-GB" dirty="0"/>
            </a:br>
            <a:r>
              <a:rPr lang="en-GB" dirty="0"/>
              <a:t>Distance </a:t>
            </a:r>
            <a:r>
              <a:rPr lang="en-GB" dirty="0" err="1"/>
              <a:t>Enseignant</a:t>
            </a:r>
            <a:r>
              <a:rPr lang="en-GB" dirty="0"/>
              <a:t>/</a:t>
            </a:r>
            <a:r>
              <a:rPr lang="en-GB" dirty="0" err="1"/>
              <a:t>étudiant</a:t>
            </a:r>
            <a:endParaRPr lang="en-GB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DA9EA0F-8AD9-4E48-A7F7-3235905E61B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err="1"/>
              <a:t>Anaëlle</a:t>
            </a:r>
            <a:r>
              <a:rPr lang="en-GB" dirty="0"/>
              <a:t> </a:t>
            </a:r>
            <a:r>
              <a:rPr lang="en-GB" dirty="0" err="1"/>
              <a:t>Simonneau</a:t>
            </a:r>
            <a:endParaRPr lang="en-GB" dirty="0"/>
          </a:p>
          <a:p>
            <a:r>
              <a:rPr lang="en-GB" dirty="0"/>
              <a:t>Gautier Laurent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JIPN 2023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E4E45FF-BE13-4C6B-826B-7A57DD740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307BA-5587-497E-A17C-BBB381575E2D}" type="datetime1">
              <a:rPr lang="fr-FR" smtClean="0"/>
              <a:t>26/06/2023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9A40161-F6E9-4F6B-8320-AB2F836B5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JIPN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8437413-D8B4-462F-9503-9895FF987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A37D8-1A1B-45E7-ABB2-79D57E0A9A7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8485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B8DE22DC-32AE-41E4-A9BA-E94FAD2708F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Enseigner est un </a:t>
            </a:r>
            <a:r>
              <a:rPr lang="fr-FR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art de la communication </a:t>
            </a:r>
            <a:br>
              <a:rPr lang="fr-FR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qui demande de trouver la « </a:t>
            </a:r>
            <a:r>
              <a:rPr lang="fr-FR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bonne distance 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 avec les apprenants. </a:t>
            </a:r>
          </a:p>
          <a:p>
            <a:endParaRPr lang="fr-FR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C’est pourtant la partie que l’on acquiert le plus à l’intuition, sur le tas, et qui varie le plus en fonction de nos personnalités et des situations. </a:t>
            </a:r>
          </a:p>
          <a:p>
            <a:endParaRPr lang="fr-FR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 travers de cet atelier, on propose un temps d’échange pour cartographier les pratiques permettant de </a:t>
            </a:r>
            <a:r>
              <a:rPr lang="fr-FR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gérer la distance entre enseignants et apprenants</a:t>
            </a:r>
            <a:r>
              <a:rPr lang="fr-F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endParaRPr lang="en-GB" sz="4400" dirty="0"/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A463D13A-CDE9-47A7-8E27-EFDFE29AE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6625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591272D2-9C8B-4631-8716-30B99AEE508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5125" y="2632003"/>
            <a:ext cx="12048813" cy="3457925"/>
          </a:xfrm>
        </p:spPr>
        <p:txBody>
          <a:bodyPr/>
          <a:lstStyle/>
          <a:p>
            <a:r>
              <a:rPr lang="fr-FR" dirty="0"/>
              <a:t>2. Langage utilisé / Modalité d’échange:</a:t>
            </a:r>
          </a:p>
          <a:p>
            <a:pPr lvl="1"/>
            <a:r>
              <a:rPr lang="fr-FR" dirty="0"/>
              <a:t>Tutoiement / Vouvoiement ?</a:t>
            </a:r>
          </a:p>
          <a:p>
            <a:pPr lvl="1"/>
            <a:r>
              <a:rPr lang="fr-FR" dirty="0"/>
              <a:t>Niveau de langage</a:t>
            </a:r>
          </a:p>
          <a:p>
            <a:r>
              <a:rPr lang="fr-FR" dirty="0"/>
              <a:t>3. Niveau d’engagement : </a:t>
            </a:r>
          </a:p>
          <a:p>
            <a:pPr lvl="1"/>
            <a:r>
              <a:rPr lang="fr-FR" dirty="0"/>
              <a:t>Qualité relationnelle</a:t>
            </a:r>
          </a:p>
          <a:p>
            <a:pPr lvl="1"/>
            <a:r>
              <a:rPr lang="fr-FR" dirty="0"/>
              <a:t>Encouragement / Confiance</a:t>
            </a:r>
          </a:p>
          <a:p>
            <a:pPr lvl="1"/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0706E196-E191-4FFF-80A5-0EBE9A3D40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Positionnement 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B88B26F8-F384-4A96-8E1D-79911A82417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66580"/>
          <a:stretch/>
        </p:blipFill>
        <p:spPr>
          <a:xfrm>
            <a:off x="23531" y="1075305"/>
            <a:ext cx="12192000" cy="1556699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746BB37-6DC0-4F0A-AD30-2F6C1396AA25}"/>
              </a:ext>
            </a:extLst>
          </p:cNvPr>
          <p:cNvSpPr/>
          <p:nvPr/>
        </p:nvSpPr>
        <p:spPr>
          <a:xfrm>
            <a:off x="4650708" y="1213338"/>
            <a:ext cx="25228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err="1">
                <a:latin typeface="Arial" panose="020B0604020202020204" pitchFamily="34" charset="0"/>
              </a:rPr>
              <a:t>Lydie</a:t>
            </a:r>
            <a:r>
              <a:rPr lang="en-GB" dirty="0">
                <a:latin typeface="Arial" panose="020B0604020202020204" pitchFamily="34" charset="0"/>
              </a:rPr>
              <a:t> Rollin-</a:t>
            </a:r>
            <a:r>
              <a:rPr lang="en-GB" dirty="0" err="1">
                <a:latin typeface="Arial" panose="020B0604020202020204" pitchFamily="34" charset="0"/>
              </a:rPr>
              <a:t>Jenouvrier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68024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0AC7B9AA-3FD8-4C77-9E93-8750EB4BBEF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F3BF763E-41F0-425C-890A-88F465FB39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Nuage</a:t>
            </a:r>
            <a:r>
              <a:rPr lang="en-GB" dirty="0"/>
              <a:t> de mots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A401DAE9-8D5A-4808-B273-6B3D266509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52430" y="49120"/>
            <a:ext cx="1535514" cy="1535514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F81AC23D-84C8-49C4-A297-32274D06BE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865654"/>
            <a:ext cx="12192000" cy="3126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49515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909E7122-635B-490F-ADAE-3F2096ED8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Cartographie</a:t>
            </a:r>
            <a:endParaRPr lang="en-GB" dirty="0"/>
          </a:p>
        </p:txBody>
      </p: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318A62CC-AB5D-4793-8EF6-D5FF7BEBAE31}"/>
              </a:ext>
            </a:extLst>
          </p:cNvPr>
          <p:cNvCxnSpPr/>
          <p:nvPr/>
        </p:nvCxnSpPr>
        <p:spPr>
          <a:xfrm>
            <a:off x="536331" y="3683977"/>
            <a:ext cx="10761784" cy="0"/>
          </a:xfrm>
          <a:prstGeom prst="straightConnector1">
            <a:avLst/>
          </a:prstGeom>
          <a:ln w="31750">
            <a:solidFill>
              <a:schemeClr val="tx1"/>
            </a:solidFill>
            <a:bevel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7">
            <a:extLst>
              <a:ext uri="{FF2B5EF4-FFF2-40B4-BE49-F238E27FC236}">
                <a16:creationId xmlns:a16="http://schemas.microsoft.com/office/drawing/2014/main" id="{CD76F7A2-930F-4336-812F-C636D243C1AC}"/>
              </a:ext>
            </a:extLst>
          </p:cNvPr>
          <p:cNvSpPr txBox="1"/>
          <p:nvPr/>
        </p:nvSpPr>
        <p:spPr>
          <a:xfrm>
            <a:off x="8889022" y="3683977"/>
            <a:ext cx="3219471" cy="83099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en-GB" sz="2400" dirty="0" err="1"/>
              <a:t>Niveau</a:t>
            </a:r>
            <a:r>
              <a:rPr lang="en-GB" sz="2400" dirty="0"/>
              <a:t>/Type </a:t>
            </a:r>
            <a:r>
              <a:rPr lang="en-GB" sz="2400" dirty="0" err="1"/>
              <a:t>d’échange</a:t>
            </a:r>
            <a:r>
              <a:rPr lang="en-GB" sz="2400" dirty="0"/>
              <a:t>/</a:t>
            </a:r>
            <a:br>
              <a:rPr lang="en-GB" sz="2400" dirty="0"/>
            </a:br>
            <a:r>
              <a:rPr lang="en-GB" sz="2400" dirty="0" err="1"/>
              <a:t>Vocabulaire</a:t>
            </a:r>
            <a:endParaRPr lang="en-GB" sz="2400" dirty="0"/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53B41DAB-3866-4A3E-BEA0-CF0D08ADAD43}"/>
              </a:ext>
            </a:extLst>
          </p:cNvPr>
          <p:cNvCxnSpPr>
            <a:cxnSpLocks/>
          </p:cNvCxnSpPr>
          <p:nvPr/>
        </p:nvCxnSpPr>
        <p:spPr>
          <a:xfrm flipV="1">
            <a:off x="6119532" y="1110689"/>
            <a:ext cx="0" cy="4979240"/>
          </a:xfrm>
          <a:prstGeom prst="straightConnector1">
            <a:avLst/>
          </a:prstGeom>
          <a:ln w="31750">
            <a:solidFill>
              <a:schemeClr val="tx1"/>
            </a:solidFill>
            <a:bevel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>
            <a:extLst>
              <a:ext uri="{FF2B5EF4-FFF2-40B4-BE49-F238E27FC236}">
                <a16:creationId xmlns:a16="http://schemas.microsoft.com/office/drawing/2014/main" id="{105402D5-097B-4741-BEA2-8837FB2A143D}"/>
              </a:ext>
            </a:extLst>
          </p:cNvPr>
          <p:cNvSpPr txBox="1"/>
          <p:nvPr/>
        </p:nvSpPr>
        <p:spPr>
          <a:xfrm>
            <a:off x="4898908" y="-89640"/>
            <a:ext cx="2441246" cy="1200329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en-GB" sz="2400" dirty="0" err="1"/>
              <a:t>Positionnement</a:t>
            </a:r>
            <a:r>
              <a:rPr lang="en-GB" sz="2400" dirty="0"/>
              <a:t>/</a:t>
            </a:r>
            <a:br>
              <a:rPr lang="en-GB" sz="2400" dirty="0"/>
            </a:br>
            <a:r>
              <a:rPr lang="en-GB" sz="2400" dirty="0" err="1"/>
              <a:t>Langage</a:t>
            </a:r>
            <a:r>
              <a:rPr lang="en-GB" sz="2400" dirty="0"/>
              <a:t> </a:t>
            </a:r>
            <a:r>
              <a:rPr lang="en-GB" sz="2400" dirty="0" err="1"/>
              <a:t>corporel</a:t>
            </a:r>
            <a:r>
              <a:rPr lang="en-GB" sz="2400" dirty="0"/>
              <a:t>/</a:t>
            </a:r>
            <a:br>
              <a:rPr lang="en-GB" sz="2400" dirty="0"/>
            </a:br>
            <a:r>
              <a:rPr lang="en-GB" sz="2400" dirty="0"/>
              <a:t>Organisation salle</a:t>
            </a:r>
          </a:p>
        </p:txBody>
      </p:sp>
    </p:spTree>
    <p:extLst>
      <p:ext uri="{BB962C8B-B14F-4D97-AF65-F5344CB8AC3E}">
        <p14:creationId xmlns:p14="http://schemas.microsoft.com/office/powerpoint/2010/main" val="34001800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ocad_black">
  <a:themeElements>
    <a:clrScheme name="Personnalisé 7">
      <a:dk1>
        <a:sysClr val="windowText" lastClr="000000"/>
      </a:dk1>
      <a:lt1>
        <a:sysClr val="window" lastClr="FFFFFF"/>
      </a:lt1>
      <a:dk2>
        <a:srgbClr val="000000"/>
      </a:dk2>
      <a:lt2>
        <a:srgbClr val="EEECE1"/>
      </a:lt2>
      <a:accent1>
        <a:srgbClr val="3276DA"/>
      </a:accent1>
      <a:accent2>
        <a:srgbClr val="3C6B7C"/>
      </a:accent2>
      <a:accent3>
        <a:srgbClr val="92D050"/>
      </a:accent3>
      <a:accent4>
        <a:srgbClr val="49721E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Urbai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>
    <a:spDef>
      <a:spPr>
        <a:ln w="38100">
          <a:solidFill>
            <a:srgbClr val="488296"/>
          </a:solidFill>
          <a:tailEnd type="none" w="med" len="med"/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  <a:lnDef>
      <a:spPr>
        <a:ln w="31750">
          <a:solidFill>
            <a:schemeClr val="tx1"/>
          </a:solidFill>
          <a:bevel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sz="24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2018_02_21_Laurent_Geomodelling_uncertainty_ISTO [Enregistrement automatique].pptm" id="{BB1CD9F2-E403-4555-B3C4-D0E4E7805037}" vid="{A3D470BE-8764-4E67-95A4-0E94BAD9FB73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1296</TotalTime>
  <Words>140</Words>
  <Application>Microsoft Office PowerPoint</Application>
  <PresentationFormat>Grand écran</PresentationFormat>
  <Paragraphs>26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Candara</vt:lpstr>
      <vt:lpstr>Georgia</vt:lpstr>
      <vt:lpstr>Wingdings</vt:lpstr>
      <vt:lpstr>Wingdings 2</vt:lpstr>
      <vt:lpstr>gocad_black</vt:lpstr>
      <vt:lpstr>RetExp: Distance Enseignant/étudiant</vt:lpstr>
      <vt:lpstr>Présentation PowerPoint</vt:lpstr>
      <vt:lpstr>Positionnement </vt:lpstr>
      <vt:lpstr>Nuage de mots</vt:lpstr>
      <vt:lpstr>Cartographie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RetExp: Distance Enseignant/étudiant</dc:title>
  <dc:creator>Gautier LAURENT</dc:creator>
  <cp:lastModifiedBy>Gautier LAURENT</cp:lastModifiedBy>
  <cp:revision>6</cp:revision>
  <dcterms:created xsi:type="dcterms:W3CDTF">2023-06-26T11:39:40Z</dcterms:created>
  <dcterms:modified xsi:type="dcterms:W3CDTF">2023-06-27T09:15:42Z</dcterms:modified>
</cp:coreProperties>
</file>