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305" r:id="rId4"/>
    <p:sldId id="258" r:id="rId5"/>
    <p:sldId id="276" r:id="rId6"/>
    <p:sldId id="297" r:id="rId7"/>
    <p:sldId id="277" r:id="rId8"/>
    <p:sldId id="290" r:id="rId9"/>
    <p:sldId id="278" r:id="rId10"/>
    <p:sldId id="295" r:id="rId11"/>
    <p:sldId id="296" r:id="rId12"/>
    <p:sldId id="259" r:id="rId13"/>
    <p:sldId id="298" r:id="rId14"/>
    <p:sldId id="287" r:id="rId15"/>
    <p:sldId id="284" r:id="rId16"/>
    <p:sldId id="300" r:id="rId17"/>
    <p:sldId id="289" r:id="rId18"/>
    <p:sldId id="283" r:id="rId19"/>
    <p:sldId id="299" r:id="rId20"/>
    <p:sldId id="260" r:id="rId21"/>
    <p:sldId id="282" r:id="rId22"/>
    <p:sldId id="272" r:id="rId23"/>
    <p:sldId id="273" r:id="rId24"/>
    <p:sldId id="274" r:id="rId25"/>
    <p:sldId id="261" r:id="rId26"/>
    <p:sldId id="262" r:id="rId27"/>
    <p:sldId id="293" r:id="rId28"/>
    <p:sldId id="279" r:id="rId29"/>
    <p:sldId id="294" r:id="rId30"/>
    <p:sldId id="280" r:id="rId31"/>
    <p:sldId id="263" r:id="rId32"/>
    <p:sldId id="302" r:id="rId33"/>
    <p:sldId id="301" r:id="rId34"/>
    <p:sldId id="306" r:id="rId35"/>
    <p:sldId id="264" r:id="rId36"/>
    <p:sldId id="304" r:id="rId37"/>
    <p:sldId id="291" r:id="rId38"/>
    <p:sldId id="292" r:id="rId39"/>
    <p:sldId id="265" r:id="rId40"/>
    <p:sldId id="288" r:id="rId41"/>
    <p:sldId id="266" r:id="rId42"/>
    <p:sldId id="285" r:id="rId43"/>
    <p:sldId id="281" r:id="rId44"/>
    <p:sldId id="286" r:id="rId45"/>
    <p:sldId id="267" r:id="rId46"/>
    <p:sldId id="303" r:id="rId47"/>
    <p:sldId id="275" r:id="rId48"/>
    <p:sldId id="268" r:id="rId49"/>
    <p:sldId id="269" r:id="rId50"/>
    <p:sldId id="270" r:id="rId51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4"/>
    <p:restoredTop sz="94717"/>
  </p:normalViewPr>
  <p:slideViewPr>
    <p:cSldViewPr>
      <p:cViewPr varScale="1">
        <p:scale>
          <a:sx n="105" d="100"/>
          <a:sy n="105" d="100"/>
        </p:scale>
        <p:origin x="1608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26">
            <a:extLst>
              <a:ext uri="{FF2B5EF4-FFF2-40B4-BE49-F238E27FC236}">
                <a16:creationId xmlns:a16="http://schemas.microsoft.com/office/drawing/2014/main" id="{BAD73A39-1869-AC4C-B13C-3510E463265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2" charset="0"/>
                <a:ea typeface="ＭＳ Ｐゴシック" pitchFamily="-102" charset="-128"/>
                <a:cs typeface="ＭＳ Ｐゴシック" pitchFamily="-102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3491" name="Rectangle 1027">
            <a:extLst>
              <a:ext uri="{FF2B5EF4-FFF2-40B4-BE49-F238E27FC236}">
                <a16:creationId xmlns:a16="http://schemas.microsoft.com/office/drawing/2014/main" id="{2063E076-B92E-CE41-833A-65BA268C3B1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2" charset="0"/>
                <a:ea typeface="ＭＳ Ｐゴシック" pitchFamily="-102" charset="-128"/>
                <a:cs typeface="ＭＳ Ｐゴシック" pitchFamily="-102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316" name="Rectangle 1028">
            <a:extLst>
              <a:ext uri="{FF2B5EF4-FFF2-40B4-BE49-F238E27FC236}">
                <a16:creationId xmlns:a16="http://schemas.microsoft.com/office/drawing/2014/main" id="{71A1849B-E992-494B-833E-E4EC75F9C39F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3" name="Rectangle 1029">
            <a:extLst>
              <a:ext uri="{FF2B5EF4-FFF2-40B4-BE49-F238E27FC236}">
                <a16:creationId xmlns:a16="http://schemas.microsoft.com/office/drawing/2014/main" id="{56F7A2EE-B6DF-C54A-93F9-4EDA6A71449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/>
              <a:t>Cliquez pour modifier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</a:p>
        </p:txBody>
      </p:sp>
      <p:sp>
        <p:nvSpPr>
          <p:cNvPr id="63494" name="Rectangle 1030">
            <a:extLst>
              <a:ext uri="{FF2B5EF4-FFF2-40B4-BE49-F238E27FC236}">
                <a16:creationId xmlns:a16="http://schemas.microsoft.com/office/drawing/2014/main" id="{82758DA8-3A91-824C-8232-63D9C142673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2" charset="0"/>
                <a:ea typeface="ＭＳ Ｐゴシック" pitchFamily="-102" charset="-128"/>
                <a:cs typeface="ＭＳ Ｐゴシック" pitchFamily="-102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3495" name="Rectangle 1031">
            <a:extLst>
              <a:ext uri="{FF2B5EF4-FFF2-40B4-BE49-F238E27FC236}">
                <a16:creationId xmlns:a16="http://schemas.microsoft.com/office/drawing/2014/main" id="{A286E989-23DA-794E-8530-FCFF14E1C5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D82C496-8096-5249-823C-401D007928B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2" charset="0"/>
        <a:ea typeface="ＭＳ Ｐゴシック" pitchFamily="-102" charset="-128"/>
        <a:cs typeface="ＭＳ Ｐゴシック" pitchFamily="-10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2" charset="0"/>
        <a:ea typeface="ＭＳ Ｐゴシック" pitchFamily="-10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2" charset="0"/>
        <a:ea typeface="ＭＳ Ｐゴシック" pitchFamily="-10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2" charset="0"/>
        <a:ea typeface="ＭＳ Ｐゴシック" pitchFamily="-10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2" charset="0"/>
        <a:ea typeface="ＭＳ Ｐゴシック" pitchFamily="-10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031">
            <a:extLst>
              <a:ext uri="{FF2B5EF4-FFF2-40B4-BE49-F238E27FC236}">
                <a16:creationId xmlns:a16="http://schemas.microsoft.com/office/drawing/2014/main" id="{B8F7B8E5-326D-6143-BF21-19BC07CEDC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D5A0088-4BE4-7843-A926-0B8F9AFA6E73}" type="slidenum">
              <a:rPr lang="fr-FR" altLang="fr-FR" sz="1200" smtClean="0"/>
              <a:pPr/>
              <a:t>1</a:t>
            </a:fld>
            <a:endParaRPr lang="fr-FR" altLang="fr-FR" sz="1200"/>
          </a:p>
        </p:txBody>
      </p:sp>
      <p:sp>
        <p:nvSpPr>
          <p:cNvPr id="15362" name="Rectangle 1026">
            <a:extLst>
              <a:ext uri="{FF2B5EF4-FFF2-40B4-BE49-F238E27FC236}">
                <a16:creationId xmlns:a16="http://schemas.microsoft.com/office/drawing/2014/main" id="{7C647078-5952-2343-9FD1-BBF4AE8C0C8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1027">
            <a:extLst>
              <a:ext uri="{FF2B5EF4-FFF2-40B4-BE49-F238E27FC236}">
                <a16:creationId xmlns:a16="http://schemas.microsoft.com/office/drawing/2014/main" id="{885700B9-A6D3-7845-BCEB-FDC20D4FF9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031">
            <a:extLst>
              <a:ext uri="{FF2B5EF4-FFF2-40B4-BE49-F238E27FC236}">
                <a16:creationId xmlns:a16="http://schemas.microsoft.com/office/drawing/2014/main" id="{E094368D-801C-8549-AEE0-BC16925E20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48E991C-3408-B04A-BDA5-18F9458A6FC0}" type="slidenum">
              <a:rPr lang="fr-FR" altLang="fr-FR" sz="1200" smtClean="0"/>
              <a:pPr/>
              <a:t>10</a:t>
            </a:fld>
            <a:endParaRPr lang="fr-FR" altLang="fr-FR" sz="1200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C7CE79DA-17B5-E341-A437-96629F8BAF9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E7A90D00-7F02-8642-B933-563AEE973B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031">
            <a:extLst>
              <a:ext uri="{FF2B5EF4-FFF2-40B4-BE49-F238E27FC236}">
                <a16:creationId xmlns:a16="http://schemas.microsoft.com/office/drawing/2014/main" id="{3F5EE544-F4D0-B64A-9D60-348BCE205C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9C0B10F-356F-0B4A-AEF9-1EC2DE3CC701}" type="slidenum">
              <a:rPr lang="fr-FR" altLang="fr-FR" sz="1200" smtClean="0"/>
              <a:pPr/>
              <a:t>11</a:t>
            </a:fld>
            <a:endParaRPr lang="fr-FR" altLang="fr-FR" sz="1200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CCAA316F-7C2A-BD4B-8BAC-8E7ECDEEAB4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7123AE2B-AC1D-BD40-9E56-2D43F75AA6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031">
            <a:extLst>
              <a:ext uri="{FF2B5EF4-FFF2-40B4-BE49-F238E27FC236}">
                <a16:creationId xmlns:a16="http://schemas.microsoft.com/office/drawing/2014/main" id="{7364D2E5-41FF-AC4F-BDA0-97931F6E40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49FD78C-76A3-AA45-9081-A996E4248510}" type="slidenum">
              <a:rPr lang="fr-FR" altLang="fr-FR" sz="1200" smtClean="0"/>
              <a:pPr/>
              <a:t>12</a:t>
            </a:fld>
            <a:endParaRPr lang="fr-FR" altLang="fr-FR" sz="1200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C1BE063B-65DC-2F4D-AFFD-42351528014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C259B17C-ECBD-5446-AD59-889FD0B27D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031">
            <a:extLst>
              <a:ext uri="{FF2B5EF4-FFF2-40B4-BE49-F238E27FC236}">
                <a16:creationId xmlns:a16="http://schemas.microsoft.com/office/drawing/2014/main" id="{0E292604-68AC-104F-B59D-EBF96D11D6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EB5AAC9-0525-6141-AD66-04D8D6DA1588}" type="slidenum">
              <a:rPr lang="fr-FR" altLang="fr-FR" sz="1200" smtClean="0"/>
              <a:pPr/>
              <a:t>13</a:t>
            </a:fld>
            <a:endParaRPr lang="fr-FR" altLang="fr-FR" sz="120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4D00FF34-DAE7-1D46-8FFD-B4B002EB28F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66F4EDCD-8B63-E645-A9B2-E6A0A10962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031">
            <a:extLst>
              <a:ext uri="{FF2B5EF4-FFF2-40B4-BE49-F238E27FC236}">
                <a16:creationId xmlns:a16="http://schemas.microsoft.com/office/drawing/2014/main" id="{59EB9DE4-FF0A-9D40-B87F-E12851517B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B89936B-C49E-F24D-8A5D-EC22BAAADC94}" type="slidenum">
              <a:rPr lang="fr-FR" altLang="fr-FR" sz="1200" smtClean="0"/>
              <a:pPr/>
              <a:t>14</a:t>
            </a:fld>
            <a:endParaRPr lang="fr-FR" altLang="fr-FR" sz="1200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A3B26CA2-C456-1D42-AB3B-B497844AF63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010F66A0-8DF9-664B-A0D6-27B4DCA1DE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031">
            <a:extLst>
              <a:ext uri="{FF2B5EF4-FFF2-40B4-BE49-F238E27FC236}">
                <a16:creationId xmlns:a16="http://schemas.microsoft.com/office/drawing/2014/main" id="{A0307B08-6B91-EA48-A207-99F310C88A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12136D4-BC0B-AC42-947C-255C149D747B}" type="slidenum">
              <a:rPr lang="fr-FR" altLang="fr-FR" sz="1200" smtClean="0"/>
              <a:pPr/>
              <a:t>15</a:t>
            </a:fld>
            <a:endParaRPr lang="fr-FR" altLang="fr-FR" sz="1200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F5E03998-2828-2F48-84DA-ABF1C901745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1AE49F98-905C-9540-B11B-D4D0841A97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031">
            <a:extLst>
              <a:ext uri="{FF2B5EF4-FFF2-40B4-BE49-F238E27FC236}">
                <a16:creationId xmlns:a16="http://schemas.microsoft.com/office/drawing/2014/main" id="{E6826EE8-6317-694C-A5D4-2D5F98E4DA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668586E-8A2F-BB4A-AB2A-BB30AE953260}" type="slidenum">
              <a:rPr lang="fr-FR" altLang="fr-FR" sz="1200" smtClean="0"/>
              <a:pPr/>
              <a:t>16</a:t>
            </a:fld>
            <a:endParaRPr lang="fr-FR" altLang="fr-FR" sz="1200"/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C13233AC-25F6-8E47-AC67-810C4F7B4ED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509848AB-942D-C94A-B74E-33FF23A70D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031">
            <a:extLst>
              <a:ext uri="{FF2B5EF4-FFF2-40B4-BE49-F238E27FC236}">
                <a16:creationId xmlns:a16="http://schemas.microsoft.com/office/drawing/2014/main" id="{0FB6153F-EBD4-2343-A70B-18324FF883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6E5EA2E-E166-CC44-8759-6D4026CB1AA7}" type="slidenum">
              <a:rPr lang="fr-FR" altLang="fr-FR" sz="1200" smtClean="0"/>
              <a:pPr/>
              <a:t>17</a:t>
            </a:fld>
            <a:endParaRPr lang="fr-FR" altLang="fr-FR" sz="1200"/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5EFCE0BA-EE7B-484C-B9E3-91BD90A95F6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02661085-C6FF-E046-81EE-D83C40E10A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031">
            <a:extLst>
              <a:ext uri="{FF2B5EF4-FFF2-40B4-BE49-F238E27FC236}">
                <a16:creationId xmlns:a16="http://schemas.microsoft.com/office/drawing/2014/main" id="{3A773783-5088-184D-82FF-5293159578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5C6BC2E-8237-9A41-B640-FDFC6FA1BA51}" type="slidenum">
              <a:rPr lang="fr-FR" altLang="fr-FR" sz="1200" smtClean="0"/>
              <a:pPr/>
              <a:t>18</a:t>
            </a:fld>
            <a:endParaRPr lang="fr-FR" altLang="fr-FR" sz="1200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956403A7-8B02-0C43-8D3C-CE06A630787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2DE7E6F1-2D07-D047-8E33-CA009485FD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031">
            <a:extLst>
              <a:ext uri="{FF2B5EF4-FFF2-40B4-BE49-F238E27FC236}">
                <a16:creationId xmlns:a16="http://schemas.microsoft.com/office/drawing/2014/main" id="{86B48CEE-0A8B-1F4E-A827-6F4FBEF9B5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42F708A-5AA9-F94B-B5ED-EFCA5F34E8B9}" type="slidenum">
              <a:rPr lang="fr-FR" altLang="fr-FR" sz="1200" smtClean="0"/>
              <a:pPr/>
              <a:t>19</a:t>
            </a:fld>
            <a:endParaRPr lang="fr-FR" altLang="fr-FR" sz="1200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4E327683-E774-3F4B-A17B-89A6C145547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CA23B02B-84B4-BF41-92C5-EED5E2F65D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031">
            <a:extLst>
              <a:ext uri="{FF2B5EF4-FFF2-40B4-BE49-F238E27FC236}">
                <a16:creationId xmlns:a16="http://schemas.microsoft.com/office/drawing/2014/main" id="{5CDC0587-C7E4-6D4D-98A4-1CEA160C6A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009714C-8A45-9946-96E5-A8B496AA7E37}" type="slidenum">
              <a:rPr lang="fr-FR" altLang="fr-FR" sz="1200" smtClean="0"/>
              <a:pPr/>
              <a:t>2</a:t>
            </a:fld>
            <a:endParaRPr lang="fr-FR" altLang="fr-FR" sz="1200"/>
          </a:p>
        </p:txBody>
      </p:sp>
      <p:sp>
        <p:nvSpPr>
          <p:cNvPr id="17410" name="Rectangle 1026">
            <a:extLst>
              <a:ext uri="{FF2B5EF4-FFF2-40B4-BE49-F238E27FC236}">
                <a16:creationId xmlns:a16="http://schemas.microsoft.com/office/drawing/2014/main" id="{B6E8CC07-F71C-8546-857C-86E1EAA2B11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1027">
            <a:extLst>
              <a:ext uri="{FF2B5EF4-FFF2-40B4-BE49-F238E27FC236}">
                <a16:creationId xmlns:a16="http://schemas.microsoft.com/office/drawing/2014/main" id="{F2469209-A4AE-DA48-8D0F-FDEADA8C11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031">
            <a:extLst>
              <a:ext uri="{FF2B5EF4-FFF2-40B4-BE49-F238E27FC236}">
                <a16:creationId xmlns:a16="http://schemas.microsoft.com/office/drawing/2014/main" id="{B4337B0D-5B27-7A4E-A5E0-B579F384F0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2D9C740-A965-8840-894C-99293941E55C}" type="slidenum">
              <a:rPr lang="fr-FR" altLang="fr-FR" sz="1200" smtClean="0"/>
              <a:pPr/>
              <a:t>20</a:t>
            </a:fld>
            <a:endParaRPr lang="fr-FR" altLang="fr-FR" sz="1200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47B71B4A-B5F9-0543-A384-0A8E2F0A9C7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D6B2C013-20F6-0D4D-B61F-57D0F24378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031">
            <a:extLst>
              <a:ext uri="{FF2B5EF4-FFF2-40B4-BE49-F238E27FC236}">
                <a16:creationId xmlns:a16="http://schemas.microsoft.com/office/drawing/2014/main" id="{2A40C6AF-208D-5748-BBFA-F578E31E62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E5534E9-4074-2841-86A4-5FCD89F1EEF6}" type="slidenum">
              <a:rPr lang="fr-FR" altLang="fr-FR" sz="1200" smtClean="0"/>
              <a:pPr/>
              <a:t>21</a:t>
            </a:fld>
            <a:endParaRPr lang="fr-FR" altLang="fr-FR" sz="1200"/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F71DFE98-D229-F84A-B785-6F8F3FDF2BC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E0A2F760-852B-4C4D-880B-E8BF384BA1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031">
            <a:extLst>
              <a:ext uri="{FF2B5EF4-FFF2-40B4-BE49-F238E27FC236}">
                <a16:creationId xmlns:a16="http://schemas.microsoft.com/office/drawing/2014/main" id="{6E97C6E2-81BB-0F41-8074-75DB4FB49E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A9E213F-1758-7D4C-B069-4E578401D564}" type="slidenum">
              <a:rPr lang="fr-FR" altLang="fr-FR" sz="1200" smtClean="0"/>
              <a:pPr/>
              <a:t>22</a:t>
            </a:fld>
            <a:endParaRPr lang="fr-FR" altLang="fr-FR" sz="1200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C8DEE66D-17B6-964E-A8C7-BACC279BE2D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251A2A3F-F0D9-5A4A-B9B7-899F6565A9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031">
            <a:extLst>
              <a:ext uri="{FF2B5EF4-FFF2-40B4-BE49-F238E27FC236}">
                <a16:creationId xmlns:a16="http://schemas.microsoft.com/office/drawing/2014/main" id="{3554246B-68EA-F641-9B35-F801057B4C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01995EB-3043-1947-8D4F-06846F85240E}" type="slidenum">
              <a:rPr lang="fr-FR" altLang="fr-FR" sz="1200" smtClean="0"/>
              <a:pPr/>
              <a:t>23</a:t>
            </a:fld>
            <a:endParaRPr lang="fr-FR" altLang="fr-FR" sz="1200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274A21B5-5EB8-3D47-A677-A732BFE1111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0A2F2C29-5A58-1842-94B4-324E53FC40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031">
            <a:extLst>
              <a:ext uri="{FF2B5EF4-FFF2-40B4-BE49-F238E27FC236}">
                <a16:creationId xmlns:a16="http://schemas.microsoft.com/office/drawing/2014/main" id="{C97AF641-A2E5-F143-9669-4A4CF6E0CD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8CE92C2-0117-5B43-A4F7-B34A7FC0EF33}" type="slidenum">
              <a:rPr lang="fr-FR" altLang="fr-FR" sz="1200" smtClean="0"/>
              <a:pPr/>
              <a:t>24</a:t>
            </a:fld>
            <a:endParaRPr lang="fr-FR" altLang="fr-FR" sz="1200"/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3CBE7B29-86B6-C646-8C9C-BCE97B900B1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67817A3E-E370-5642-8D77-4A192EA0DD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031">
            <a:extLst>
              <a:ext uri="{FF2B5EF4-FFF2-40B4-BE49-F238E27FC236}">
                <a16:creationId xmlns:a16="http://schemas.microsoft.com/office/drawing/2014/main" id="{7C46B52B-3E2A-014D-A59D-32FD9625B2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CD51BE2-EB42-AC48-95ED-3E8E3AC14592}" type="slidenum">
              <a:rPr lang="fr-FR" altLang="fr-FR" sz="1200" smtClean="0"/>
              <a:pPr/>
              <a:t>25</a:t>
            </a:fld>
            <a:endParaRPr lang="fr-FR" altLang="fr-FR" sz="1200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01496AB8-6557-E24A-91B2-302BF814DDC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3762CEE9-07B6-F644-819C-B221401C02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031">
            <a:extLst>
              <a:ext uri="{FF2B5EF4-FFF2-40B4-BE49-F238E27FC236}">
                <a16:creationId xmlns:a16="http://schemas.microsoft.com/office/drawing/2014/main" id="{AE7A64A8-D737-4446-B908-66F246912A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78125D7-667B-034A-B1FC-4A830CA5F1E0}" type="slidenum">
              <a:rPr lang="fr-FR" altLang="fr-FR" sz="1200" smtClean="0"/>
              <a:pPr/>
              <a:t>26</a:t>
            </a:fld>
            <a:endParaRPr lang="fr-FR" altLang="fr-FR" sz="1200"/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46016F37-C2CE-8043-8ED8-DB6DF7D1768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9D161475-EAE1-5F4C-9F22-F3C12AAF8D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031">
            <a:extLst>
              <a:ext uri="{FF2B5EF4-FFF2-40B4-BE49-F238E27FC236}">
                <a16:creationId xmlns:a16="http://schemas.microsoft.com/office/drawing/2014/main" id="{B4F831A4-AB50-DD4C-9C73-03460BC291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EA815FC-511B-C44C-8CB9-DA7BA1005B87}" type="slidenum">
              <a:rPr lang="fr-FR" altLang="fr-FR" sz="1200" smtClean="0"/>
              <a:pPr/>
              <a:t>27</a:t>
            </a:fld>
            <a:endParaRPr lang="fr-FR" altLang="fr-FR" sz="1200"/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D31F2FAB-B718-CE4E-B4DE-EF75D4AB88A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6CD6963D-8813-4C48-A6E7-3425CC9A5E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031">
            <a:extLst>
              <a:ext uri="{FF2B5EF4-FFF2-40B4-BE49-F238E27FC236}">
                <a16:creationId xmlns:a16="http://schemas.microsoft.com/office/drawing/2014/main" id="{0C7EA0E9-6B60-534C-AFE1-BD34AB281B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94683C6-80F8-AA42-8976-7EF6350348AA}" type="slidenum">
              <a:rPr lang="fr-FR" altLang="fr-FR" sz="1200" smtClean="0"/>
              <a:pPr/>
              <a:t>28</a:t>
            </a:fld>
            <a:endParaRPr lang="fr-FR" altLang="fr-FR" sz="1200"/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6C6FDF58-E598-A544-9686-C05AB25D6F0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4BF14956-5ACE-2E4F-B957-FBA8B2A730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031">
            <a:extLst>
              <a:ext uri="{FF2B5EF4-FFF2-40B4-BE49-F238E27FC236}">
                <a16:creationId xmlns:a16="http://schemas.microsoft.com/office/drawing/2014/main" id="{024B15FE-1767-4947-BA7E-843D30033A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1E63CC4-3012-4A4E-BB52-98FDFB50645D}" type="slidenum">
              <a:rPr lang="fr-FR" altLang="fr-FR" sz="1200" smtClean="0"/>
              <a:pPr/>
              <a:t>29</a:t>
            </a:fld>
            <a:endParaRPr lang="fr-FR" altLang="fr-FR" sz="1200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505BADCE-B351-3146-9125-7E0B3D6AB10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1EBD5CF2-3154-784F-BD95-DFB6B31442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031">
            <a:extLst>
              <a:ext uri="{FF2B5EF4-FFF2-40B4-BE49-F238E27FC236}">
                <a16:creationId xmlns:a16="http://schemas.microsoft.com/office/drawing/2014/main" id="{23640A41-562E-EB4C-823C-545BE84B97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C30A5D2-8B08-AC41-AD21-083C43FE7D75}" type="slidenum">
              <a:rPr lang="fr-FR" altLang="fr-FR" sz="1200" smtClean="0"/>
              <a:pPr/>
              <a:t>3</a:t>
            </a:fld>
            <a:endParaRPr lang="fr-FR" altLang="fr-FR" sz="1200"/>
          </a:p>
        </p:txBody>
      </p:sp>
      <p:sp>
        <p:nvSpPr>
          <p:cNvPr id="19458" name="Rectangle 1026">
            <a:extLst>
              <a:ext uri="{FF2B5EF4-FFF2-40B4-BE49-F238E27FC236}">
                <a16:creationId xmlns:a16="http://schemas.microsoft.com/office/drawing/2014/main" id="{5AF1E55C-66BA-0F4F-A1F7-E5E6CFB9119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1027">
            <a:extLst>
              <a:ext uri="{FF2B5EF4-FFF2-40B4-BE49-F238E27FC236}">
                <a16:creationId xmlns:a16="http://schemas.microsoft.com/office/drawing/2014/main" id="{374E4714-CE7E-3844-BB79-5D511F466E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031">
            <a:extLst>
              <a:ext uri="{FF2B5EF4-FFF2-40B4-BE49-F238E27FC236}">
                <a16:creationId xmlns:a16="http://schemas.microsoft.com/office/drawing/2014/main" id="{073CBFC4-59E1-4148-9865-383E35855A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9C43B40-39C9-2C45-842F-0181AF2C14CB}" type="slidenum">
              <a:rPr lang="fr-FR" altLang="fr-FR" sz="1200" smtClean="0"/>
              <a:pPr/>
              <a:t>30</a:t>
            </a:fld>
            <a:endParaRPr lang="fr-FR" altLang="fr-FR" sz="1200"/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DA039C17-E742-7447-AF4D-BE22AD1A59F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9BD4DC0D-D171-1A4E-A5FB-B2F43E6499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031">
            <a:extLst>
              <a:ext uri="{FF2B5EF4-FFF2-40B4-BE49-F238E27FC236}">
                <a16:creationId xmlns:a16="http://schemas.microsoft.com/office/drawing/2014/main" id="{E2BA21A1-435C-B041-A6CA-370FC7DDAB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C885D74-8370-5444-8280-A609B86100F4}" type="slidenum">
              <a:rPr lang="fr-FR" altLang="fr-FR" sz="1200" smtClean="0"/>
              <a:pPr/>
              <a:t>31</a:t>
            </a:fld>
            <a:endParaRPr lang="fr-FR" altLang="fr-FR" sz="1200"/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8DC1F85B-DA0F-A64D-8A68-18C86D2AABD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80829A-DB1C-A64F-AF58-B6699E1260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031">
            <a:extLst>
              <a:ext uri="{FF2B5EF4-FFF2-40B4-BE49-F238E27FC236}">
                <a16:creationId xmlns:a16="http://schemas.microsoft.com/office/drawing/2014/main" id="{8FAA0259-2F43-3C41-B4C7-7A344333FE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7ACE6B2-5421-D149-B246-5D32D1AB436F}" type="slidenum">
              <a:rPr lang="fr-FR" altLang="fr-FR" sz="1200" smtClean="0"/>
              <a:pPr/>
              <a:t>32</a:t>
            </a:fld>
            <a:endParaRPr lang="fr-FR" altLang="fr-FR" sz="1200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64E7010C-D7FE-A04C-AFBB-F880064325A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4D0DB9B7-EED2-4F47-B0C5-FF293EF09A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031">
            <a:extLst>
              <a:ext uri="{FF2B5EF4-FFF2-40B4-BE49-F238E27FC236}">
                <a16:creationId xmlns:a16="http://schemas.microsoft.com/office/drawing/2014/main" id="{CC85FCF9-D43B-7A46-95E1-80F283BD32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ADA3E96-3A69-C245-967F-A8128A0761A6}" type="slidenum">
              <a:rPr lang="fr-FR" altLang="fr-FR" sz="1200" smtClean="0"/>
              <a:pPr/>
              <a:t>33</a:t>
            </a:fld>
            <a:endParaRPr lang="fr-FR" altLang="fr-FR" sz="1200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D8355DA6-7CE5-F049-BC14-202A3145C47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12673808-0D4C-D64E-8B43-D802F913ED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031">
            <a:extLst>
              <a:ext uri="{FF2B5EF4-FFF2-40B4-BE49-F238E27FC236}">
                <a16:creationId xmlns:a16="http://schemas.microsoft.com/office/drawing/2014/main" id="{E4DB0551-FB8E-C849-910A-0170DF1E2A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CA8175A-A228-CA46-A174-90231BB1B5EA}" type="slidenum">
              <a:rPr lang="fr-FR" altLang="fr-FR" sz="1200" smtClean="0"/>
              <a:pPr/>
              <a:t>35</a:t>
            </a:fld>
            <a:endParaRPr lang="fr-FR" altLang="fr-FR" sz="1200"/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1BAC3BE4-2FE9-BE47-AF3B-5579117DF5F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04D50FFF-5DDD-754B-8522-B47546EAAD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031">
            <a:extLst>
              <a:ext uri="{FF2B5EF4-FFF2-40B4-BE49-F238E27FC236}">
                <a16:creationId xmlns:a16="http://schemas.microsoft.com/office/drawing/2014/main" id="{D7824FEA-1513-0641-BE8A-EC77473E72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876C9D7-7B8B-3445-B77B-395CDC9658BD}" type="slidenum">
              <a:rPr lang="fr-FR" altLang="fr-FR" sz="1200" smtClean="0"/>
              <a:pPr/>
              <a:t>37</a:t>
            </a:fld>
            <a:endParaRPr lang="fr-FR" altLang="fr-FR" sz="1200"/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03368026-7141-FC40-8D6B-FA78DE5C44C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3CB790B9-7B5A-D247-9ACC-B936C87B4D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031">
            <a:extLst>
              <a:ext uri="{FF2B5EF4-FFF2-40B4-BE49-F238E27FC236}">
                <a16:creationId xmlns:a16="http://schemas.microsoft.com/office/drawing/2014/main" id="{CD686B81-2444-514B-888A-4F03FFCBD6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92C46F1-8F9C-BF47-B30E-8E584CDADCC0}" type="slidenum">
              <a:rPr lang="fr-FR" altLang="fr-FR" sz="1200" smtClean="0"/>
              <a:pPr/>
              <a:t>38</a:t>
            </a:fld>
            <a:endParaRPr lang="fr-FR" altLang="fr-FR" sz="1200"/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BD025D27-173E-7A4E-90A7-97B8BB0C73C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60BD5AFA-24C3-0949-BBE2-998E87F209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031">
            <a:extLst>
              <a:ext uri="{FF2B5EF4-FFF2-40B4-BE49-F238E27FC236}">
                <a16:creationId xmlns:a16="http://schemas.microsoft.com/office/drawing/2014/main" id="{EA926C0F-7AC3-C141-8C29-EFBC19EA2B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30F19D2-6957-7D43-9C7C-F9A0C090DF2E}" type="slidenum">
              <a:rPr lang="fr-FR" altLang="fr-FR" sz="1200" smtClean="0"/>
              <a:pPr/>
              <a:t>39</a:t>
            </a:fld>
            <a:endParaRPr lang="fr-FR" altLang="fr-FR" sz="1200"/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33B631A9-553E-A44E-8F36-FE472CAFBCF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9908BD2B-5998-6F49-9814-5EA0408FE9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031">
            <a:extLst>
              <a:ext uri="{FF2B5EF4-FFF2-40B4-BE49-F238E27FC236}">
                <a16:creationId xmlns:a16="http://schemas.microsoft.com/office/drawing/2014/main" id="{E7AF03F1-578D-084B-ABAD-F89CA2FEF5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C81FBCF-D246-DF44-9130-5E5C7BD16AD1}" type="slidenum">
              <a:rPr lang="fr-FR" altLang="fr-FR" sz="1200" smtClean="0"/>
              <a:pPr/>
              <a:t>40</a:t>
            </a:fld>
            <a:endParaRPr lang="fr-FR" altLang="fr-FR" sz="1200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7E315801-3F54-8043-9380-74841595455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75B5F063-097A-364F-8FE0-687568EC61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1031">
            <a:extLst>
              <a:ext uri="{FF2B5EF4-FFF2-40B4-BE49-F238E27FC236}">
                <a16:creationId xmlns:a16="http://schemas.microsoft.com/office/drawing/2014/main" id="{A375E09C-E2D6-FC42-ADC8-888358F652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4DDF643-79C9-A941-9924-760E1A6F204D}" type="slidenum">
              <a:rPr lang="fr-FR" altLang="fr-FR" sz="1200" smtClean="0"/>
              <a:pPr/>
              <a:t>41</a:t>
            </a:fld>
            <a:endParaRPr lang="fr-FR" altLang="fr-FR" sz="1200"/>
          </a:p>
        </p:txBody>
      </p:sp>
      <p:sp>
        <p:nvSpPr>
          <p:cNvPr id="95234" name="Rectangle 2">
            <a:extLst>
              <a:ext uri="{FF2B5EF4-FFF2-40B4-BE49-F238E27FC236}">
                <a16:creationId xmlns:a16="http://schemas.microsoft.com/office/drawing/2014/main" id="{CC6F48A4-DCAC-F341-9C67-4DAC5AC7554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0048EE07-531D-9F49-A45D-41A5FFAE38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031">
            <a:extLst>
              <a:ext uri="{FF2B5EF4-FFF2-40B4-BE49-F238E27FC236}">
                <a16:creationId xmlns:a16="http://schemas.microsoft.com/office/drawing/2014/main" id="{7B3CC68C-49E3-F349-8751-061A3735CB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B06807E-7C80-794D-BDD9-FAF46CC6EB08}" type="slidenum">
              <a:rPr lang="fr-FR" altLang="fr-FR" sz="1200" smtClean="0"/>
              <a:pPr/>
              <a:t>4</a:t>
            </a:fld>
            <a:endParaRPr lang="fr-FR" altLang="fr-FR" sz="1200"/>
          </a:p>
        </p:txBody>
      </p:sp>
      <p:sp>
        <p:nvSpPr>
          <p:cNvPr id="21506" name="Rectangle 1026">
            <a:extLst>
              <a:ext uri="{FF2B5EF4-FFF2-40B4-BE49-F238E27FC236}">
                <a16:creationId xmlns:a16="http://schemas.microsoft.com/office/drawing/2014/main" id="{58220D9A-693D-734B-8F9E-65F845F0221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1027">
            <a:extLst>
              <a:ext uri="{FF2B5EF4-FFF2-40B4-BE49-F238E27FC236}">
                <a16:creationId xmlns:a16="http://schemas.microsoft.com/office/drawing/2014/main" id="{A4C75334-4C37-5743-B517-EF4C2D9C47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1031">
            <a:extLst>
              <a:ext uri="{FF2B5EF4-FFF2-40B4-BE49-F238E27FC236}">
                <a16:creationId xmlns:a16="http://schemas.microsoft.com/office/drawing/2014/main" id="{D4B04924-3CCF-4A4B-9F68-55B34A7286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B7B7657-A2C8-7D41-9D86-F45825A6F88A}" type="slidenum">
              <a:rPr lang="fr-FR" altLang="fr-FR" sz="1200" smtClean="0"/>
              <a:pPr/>
              <a:t>42</a:t>
            </a:fld>
            <a:endParaRPr lang="fr-FR" altLang="fr-FR" sz="1200"/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AE9FB67A-BCF0-D740-935E-97B4A51FBE7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389158C9-C084-E146-A2DF-1F35A8426D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1031">
            <a:extLst>
              <a:ext uri="{FF2B5EF4-FFF2-40B4-BE49-F238E27FC236}">
                <a16:creationId xmlns:a16="http://schemas.microsoft.com/office/drawing/2014/main" id="{C55161D7-B8C2-9C47-A25B-0D00F582CB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6F36779-3BE4-8543-A8AF-AD282B651EEC}" type="slidenum">
              <a:rPr lang="fr-FR" altLang="fr-FR" sz="1200" smtClean="0"/>
              <a:pPr/>
              <a:t>43</a:t>
            </a:fld>
            <a:endParaRPr lang="fr-FR" altLang="fr-FR" sz="1200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76120283-EE9D-DE41-B4E4-29BF7ED44ED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786FA208-F2CD-734E-8733-9181EC0F38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031">
            <a:extLst>
              <a:ext uri="{FF2B5EF4-FFF2-40B4-BE49-F238E27FC236}">
                <a16:creationId xmlns:a16="http://schemas.microsoft.com/office/drawing/2014/main" id="{715CB689-8CBF-5C45-BCE2-58E90AC941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D33173A-12C9-1042-ABDC-E78C5DFF85D1}" type="slidenum">
              <a:rPr lang="fr-FR" altLang="fr-FR" sz="1200" smtClean="0"/>
              <a:pPr/>
              <a:t>44</a:t>
            </a:fld>
            <a:endParaRPr lang="fr-FR" altLang="fr-FR" sz="1200"/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9362F52D-F83F-DE4F-8AB7-D5D9609E66B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473963A1-B50F-464E-8722-B469727367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1031">
            <a:extLst>
              <a:ext uri="{FF2B5EF4-FFF2-40B4-BE49-F238E27FC236}">
                <a16:creationId xmlns:a16="http://schemas.microsoft.com/office/drawing/2014/main" id="{B9FA2033-F40D-3746-A676-2C53881D45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B001054-0D90-0F45-BDEB-31907AA2B070}" type="slidenum">
              <a:rPr lang="fr-FR" altLang="fr-FR" sz="1200" smtClean="0"/>
              <a:pPr/>
              <a:t>45</a:t>
            </a:fld>
            <a:endParaRPr lang="fr-FR" altLang="fr-FR" sz="1200"/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6A9B1FB9-E3EF-4242-B687-7B734184945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692E6F30-8335-2744-8E64-181431B7AE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1031">
            <a:extLst>
              <a:ext uri="{FF2B5EF4-FFF2-40B4-BE49-F238E27FC236}">
                <a16:creationId xmlns:a16="http://schemas.microsoft.com/office/drawing/2014/main" id="{5A92FF7A-6204-544A-BB5D-83134A7B3F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C92162E-2B68-7940-9F11-9B72E8E51CC7}" type="slidenum">
              <a:rPr lang="fr-FR" altLang="fr-FR" sz="1200" smtClean="0"/>
              <a:pPr/>
              <a:t>46</a:t>
            </a:fld>
            <a:endParaRPr lang="fr-FR" altLang="fr-FR" sz="1200"/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63BF3F47-D02D-1242-B539-4D0FACC8158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A6848FCE-9856-6A4A-A02A-117A56B485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1031">
            <a:extLst>
              <a:ext uri="{FF2B5EF4-FFF2-40B4-BE49-F238E27FC236}">
                <a16:creationId xmlns:a16="http://schemas.microsoft.com/office/drawing/2014/main" id="{9D946F36-0BBE-414B-8635-E1BF151F49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41D42ED-7C9D-3545-A8E2-8C3DA9421915}" type="slidenum">
              <a:rPr lang="fr-FR" altLang="fr-FR" sz="1200" smtClean="0"/>
              <a:pPr/>
              <a:t>47</a:t>
            </a:fld>
            <a:endParaRPr lang="fr-FR" altLang="fr-FR" sz="1200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88A082CF-CCF1-244E-B525-0D8C6E04120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B9499C48-76A3-0246-8CB8-F6CCEC7C82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1031">
            <a:extLst>
              <a:ext uri="{FF2B5EF4-FFF2-40B4-BE49-F238E27FC236}">
                <a16:creationId xmlns:a16="http://schemas.microsoft.com/office/drawing/2014/main" id="{E80C0432-4C4C-5D4E-A505-29340FB2CC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BD83EA4-A360-6845-AD6C-50F25E88EC89}" type="slidenum">
              <a:rPr lang="fr-FR" altLang="fr-FR" sz="1200" smtClean="0"/>
              <a:pPr/>
              <a:t>48</a:t>
            </a:fld>
            <a:endParaRPr lang="fr-FR" altLang="fr-FR" sz="1200"/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6E9565BD-D8F3-644A-B22E-259A5EB1C51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55DE2C61-C103-8D41-B7B9-1C5A97D067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031">
            <a:extLst>
              <a:ext uri="{FF2B5EF4-FFF2-40B4-BE49-F238E27FC236}">
                <a16:creationId xmlns:a16="http://schemas.microsoft.com/office/drawing/2014/main" id="{E448FEED-D6E8-B24E-82C7-9C2329C402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EFAFE7B-0969-F241-81B5-9D6C19D2FF52}" type="slidenum">
              <a:rPr lang="fr-FR" altLang="fr-FR" sz="1200" smtClean="0"/>
              <a:pPr/>
              <a:t>49</a:t>
            </a:fld>
            <a:endParaRPr lang="fr-FR" altLang="fr-FR" sz="1200"/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DD47698C-2004-5C45-AD7E-FB18794E9E1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2FFBD9B5-CAB9-9B46-812E-DACF73DC13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1031">
            <a:extLst>
              <a:ext uri="{FF2B5EF4-FFF2-40B4-BE49-F238E27FC236}">
                <a16:creationId xmlns:a16="http://schemas.microsoft.com/office/drawing/2014/main" id="{7E0AFC66-DACF-5042-A791-1A22BF76CC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15929B2-0BC3-5E4F-B11C-B615F27BE265}" type="slidenum">
              <a:rPr lang="fr-FR" altLang="fr-FR" sz="1200" smtClean="0"/>
              <a:pPr/>
              <a:t>50</a:t>
            </a:fld>
            <a:endParaRPr lang="fr-FR" altLang="fr-FR" sz="1200"/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6AA76A7A-872C-624D-869D-0B085CA1212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7F460695-B978-6243-90E7-28B2A5EE1C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031">
            <a:extLst>
              <a:ext uri="{FF2B5EF4-FFF2-40B4-BE49-F238E27FC236}">
                <a16:creationId xmlns:a16="http://schemas.microsoft.com/office/drawing/2014/main" id="{8F4EAB79-CBAD-994A-AEB6-F3471FEE34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13739B9-A686-1E42-92B0-27CC8289613C}" type="slidenum">
              <a:rPr lang="fr-FR" altLang="fr-FR" sz="1200" smtClean="0"/>
              <a:pPr/>
              <a:t>5</a:t>
            </a:fld>
            <a:endParaRPr lang="fr-FR" altLang="fr-FR" sz="1200"/>
          </a:p>
        </p:txBody>
      </p:sp>
      <p:sp>
        <p:nvSpPr>
          <p:cNvPr id="23554" name="Rectangle 1026">
            <a:extLst>
              <a:ext uri="{FF2B5EF4-FFF2-40B4-BE49-F238E27FC236}">
                <a16:creationId xmlns:a16="http://schemas.microsoft.com/office/drawing/2014/main" id="{6123E980-8F59-D646-BAF1-FADF1536547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1027">
            <a:extLst>
              <a:ext uri="{FF2B5EF4-FFF2-40B4-BE49-F238E27FC236}">
                <a16:creationId xmlns:a16="http://schemas.microsoft.com/office/drawing/2014/main" id="{8125E854-640C-DD42-958E-4600DADC43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031">
            <a:extLst>
              <a:ext uri="{FF2B5EF4-FFF2-40B4-BE49-F238E27FC236}">
                <a16:creationId xmlns:a16="http://schemas.microsoft.com/office/drawing/2014/main" id="{8E5CF374-6AFF-E343-9945-E5DB15221A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133835C-9C94-1742-965B-102306C4400A}" type="slidenum">
              <a:rPr lang="fr-FR" altLang="fr-FR" sz="1200" smtClean="0"/>
              <a:pPr/>
              <a:t>6</a:t>
            </a:fld>
            <a:endParaRPr lang="fr-FR" altLang="fr-FR" sz="1200"/>
          </a:p>
        </p:txBody>
      </p:sp>
      <p:sp>
        <p:nvSpPr>
          <p:cNvPr id="25602" name="Rectangle 1026">
            <a:extLst>
              <a:ext uri="{FF2B5EF4-FFF2-40B4-BE49-F238E27FC236}">
                <a16:creationId xmlns:a16="http://schemas.microsoft.com/office/drawing/2014/main" id="{B7CD0820-A9B7-BD4C-9681-6E85732260D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1027">
            <a:extLst>
              <a:ext uri="{FF2B5EF4-FFF2-40B4-BE49-F238E27FC236}">
                <a16:creationId xmlns:a16="http://schemas.microsoft.com/office/drawing/2014/main" id="{97D863AE-10DE-B143-B50D-C6F1516C33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031">
            <a:extLst>
              <a:ext uri="{FF2B5EF4-FFF2-40B4-BE49-F238E27FC236}">
                <a16:creationId xmlns:a16="http://schemas.microsoft.com/office/drawing/2014/main" id="{5478C101-A29D-6743-981A-6E7BCD8210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44EEF0E-8DDF-CD49-BC53-57B226645B37}" type="slidenum">
              <a:rPr lang="fr-FR" altLang="fr-FR" sz="1200" smtClean="0"/>
              <a:pPr/>
              <a:t>7</a:t>
            </a:fld>
            <a:endParaRPr lang="fr-FR" altLang="fr-FR" sz="1200"/>
          </a:p>
        </p:txBody>
      </p:sp>
      <p:sp>
        <p:nvSpPr>
          <p:cNvPr id="27650" name="Rectangle 1026">
            <a:extLst>
              <a:ext uri="{FF2B5EF4-FFF2-40B4-BE49-F238E27FC236}">
                <a16:creationId xmlns:a16="http://schemas.microsoft.com/office/drawing/2014/main" id="{30DCC2F2-E350-664A-986E-14099AE8A89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1027">
            <a:extLst>
              <a:ext uri="{FF2B5EF4-FFF2-40B4-BE49-F238E27FC236}">
                <a16:creationId xmlns:a16="http://schemas.microsoft.com/office/drawing/2014/main" id="{3066BDE9-A868-884C-94DB-5D8179B6B8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031">
            <a:extLst>
              <a:ext uri="{FF2B5EF4-FFF2-40B4-BE49-F238E27FC236}">
                <a16:creationId xmlns:a16="http://schemas.microsoft.com/office/drawing/2014/main" id="{7BC7E0C2-2554-DF42-AE6A-970FDBCD68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59F53E9-8C95-594F-8193-F5FA1B75ABAD}" type="slidenum">
              <a:rPr lang="fr-FR" altLang="fr-FR" sz="1200" smtClean="0"/>
              <a:pPr/>
              <a:t>8</a:t>
            </a:fld>
            <a:endParaRPr lang="fr-FR" altLang="fr-FR" sz="1200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C65192CB-18BC-2C4E-A8C2-679CF04B5A7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9D3533F1-8B20-5647-ADF2-B99A004F49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031">
            <a:extLst>
              <a:ext uri="{FF2B5EF4-FFF2-40B4-BE49-F238E27FC236}">
                <a16:creationId xmlns:a16="http://schemas.microsoft.com/office/drawing/2014/main" id="{80B3F0DF-FFCB-294F-B00E-95946CA62B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1B16D9C-DFD0-D448-AA21-7E8EFF3BB914}" type="slidenum">
              <a:rPr lang="fr-FR" altLang="fr-FR" sz="1200" smtClean="0"/>
              <a:pPr/>
              <a:t>9</a:t>
            </a:fld>
            <a:endParaRPr lang="fr-FR" altLang="fr-FR" sz="1200"/>
          </a:p>
        </p:txBody>
      </p:sp>
      <p:sp>
        <p:nvSpPr>
          <p:cNvPr id="31746" name="Rectangle 1026">
            <a:extLst>
              <a:ext uri="{FF2B5EF4-FFF2-40B4-BE49-F238E27FC236}">
                <a16:creationId xmlns:a16="http://schemas.microsoft.com/office/drawing/2014/main" id="{F7DE3B1E-3DDE-4A4A-A45C-2DE046F90C2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1027">
            <a:extLst>
              <a:ext uri="{FF2B5EF4-FFF2-40B4-BE49-F238E27FC236}">
                <a16:creationId xmlns:a16="http://schemas.microsoft.com/office/drawing/2014/main" id="{44F8B2A1-9710-F046-B223-63005AB6AC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72E6CE-A50B-FE40-B023-8636B964F8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A5B73F-FEFD-E04A-B536-8C307DDF63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3C5BF8-9E7C-954A-8EEF-4944DCEF57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41B39-C3B8-F743-960A-C09985900A5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1207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EB0B04-4535-FF42-B58F-A22C289593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CC63D9-FE8E-6741-904D-F99ADDA4CE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35FACB-2F56-2841-9D7C-7BABB71B2F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4C315-F021-2343-A183-0C42D33EAD6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70478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2FC051-8B39-D242-A6C5-D99191539C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2ECC5D3-0F62-0D48-A591-583104A623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23DB99-3655-ED46-A910-2F1B57F940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5FFE1-FE3D-5147-8160-451D427B1FD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73037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CB4BE8-801F-354B-B50D-50688972FC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D62E79-C1F0-9541-BF01-8195FAC264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1C5BC0-0D35-AD4D-ADE4-162855A78D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87725-00E0-C84B-B97A-D909248F6E1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32792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3392EB-8FF9-914D-AF4B-2F13D2F06D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3830B6-278C-014A-AC41-CA7EE45A32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86C3F2-0AA5-6A40-A70A-ABEBB22E14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4E282E-161E-E543-A53A-31A41387E70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98100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7540F7-F99E-2B4B-97C5-F53D9C5DEC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328546-9044-9140-B412-C9E91C46D6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BB70C7-FB8C-B04E-8B3C-1B1776374E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5AB6A-8D16-0641-A1E7-F0359EE056E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67262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BE3C558-57D6-3342-92A1-32B3DA7E98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1CC96AF-4D1B-8B44-9C70-1B78219AB0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13BD28C-8C3F-A34E-9A52-561E051291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CA728-3AC3-5744-B9B2-E5F7FC1D8AC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60246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9378691-DA27-904B-9ED2-F80600523C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7F193DE-B758-964B-9B50-5C3B760CC4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AFDC202-8339-2B42-B83B-51EBAE0208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514EF-83F1-F145-B5D7-974C6F4E0A4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56075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FC08A73-679C-FB47-884E-29ABDF8766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88A48E4-1944-024F-BCE8-0C60C17E3C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0DB3268-50EA-E44E-85B1-521C6C461A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E1239-03C2-F248-AEE7-31D5AE74717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05340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6444E4-EFDB-844C-9A38-FF1716BC2C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437A7-91FC-9444-8A21-53E92E8EED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822A46-63FF-614E-9CB6-CC4A7D6F90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FBBF6-C869-3344-9C6A-A6CF7F34EDC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57728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A468C9-C653-6E45-B54D-C249FA40FB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3272DD-FC58-D842-9570-0F42402E90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783412-C061-F244-B619-A42C995972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D7E2C-F489-B248-AC0F-077B27FA00D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33602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FD60552-BC30-814C-9B6D-54A7FE1CAC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et modifiez le titre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D4C4482-E0D7-8A4A-951C-7B34274A8B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345DAF6-3C9D-2744-9D4E-04C4F977A73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2" charset="0"/>
                <a:ea typeface="ＭＳ Ｐゴシック" pitchFamily="-102" charset="-128"/>
                <a:cs typeface="ＭＳ Ｐゴシック" pitchFamily="-102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A6920AA-CDA3-5A49-A6D4-E40A9AAC82E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2" charset="0"/>
                <a:ea typeface="ＭＳ Ｐゴシック" pitchFamily="-102" charset="-128"/>
                <a:cs typeface="ＭＳ Ｐゴシック" pitchFamily="-102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39BB36A-4A9F-7A4C-95FC-66B8B2B28C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D485455-9EE1-D146-819B-411E3EB0A6F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ＭＳ Ｐゴシック" pitchFamily="-102" charset="-128"/>
          <a:cs typeface="ＭＳ Ｐゴシック" pitchFamily="-10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ＭＳ Ｐゴシック" pitchFamily="-102" charset="-128"/>
          <a:cs typeface="ＭＳ Ｐゴシック" pitchFamily="-10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ＭＳ Ｐゴシック" pitchFamily="-102" charset="-128"/>
          <a:cs typeface="ＭＳ Ｐゴシック" pitchFamily="-10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ＭＳ Ｐゴシック" pitchFamily="-102" charset="-128"/>
          <a:cs typeface="ＭＳ Ｐゴシック" pitchFamily="-10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ＭＳ Ｐゴシック" pitchFamily="-102" charset="-128"/>
          <a:cs typeface="ＭＳ Ｐゴシック" pitchFamily="-10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ＭＳ Ｐゴシック" pitchFamily="-102" charset="-128"/>
          <a:cs typeface="ＭＳ Ｐゴシック" pitchFamily="-10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ＭＳ Ｐゴシック" pitchFamily="-102" charset="-128"/>
          <a:cs typeface="ＭＳ Ｐゴシック" pitchFamily="-10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ＭＳ Ｐゴシック" pitchFamily="-102" charset="-128"/>
          <a:cs typeface="ＭＳ Ｐゴシック" pitchFamily="-10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hyperlink" Target="https://fr.wikipedia.org/wiki/Religion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r.wikipedia.org/wiki/Ethnie" TargetMode="External"/><Relationship Id="rId5" Type="http://schemas.openxmlformats.org/officeDocument/2006/relationships/hyperlink" Target="https://fr.wikipedia.org/wiki/Nation" TargetMode="External"/><Relationship Id="rId4" Type="http://schemas.openxmlformats.org/officeDocument/2006/relationships/image" Target="../media/image9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1A18A025-F85A-0D47-B5E1-E9536E95127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838200"/>
            <a:ext cx="7772400" cy="3581400"/>
          </a:xfrm>
          <a:noFill/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fr-FR" altLang="fr-FR" sz="4800" b="1">
                <a:solidFill>
                  <a:schemeClr val="tx1"/>
                </a:solidFill>
                <a:latin typeface="Times" pitchFamily="2" charset="0"/>
              </a:rPr>
              <a:t>Antisémitisme et nazisme </a:t>
            </a:r>
            <a:br>
              <a:rPr lang="fr-FR" altLang="fr-FR" sz="4800" b="1">
                <a:solidFill>
                  <a:schemeClr val="tx1"/>
                </a:solidFill>
                <a:latin typeface="Times" pitchFamily="2" charset="0"/>
              </a:rPr>
            </a:br>
            <a:r>
              <a:rPr lang="fr-FR" altLang="fr-FR" sz="4800" b="1">
                <a:solidFill>
                  <a:schemeClr val="tx1"/>
                </a:solidFill>
                <a:latin typeface="Times" pitchFamily="2" charset="0"/>
              </a:rPr>
              <a:t>en Europe </a:t>
            </a:r>
            <a:br>
              <a:rPr lang="fr-FR" altLang="fr-FR" sz="4800" b="1">
                <a:solidFill>
                  <a:schemeClr val="tx1"/>
                </a:solidFill>
                <a:latin typeface="Times" pitchFamily="2" charset="0"/>
              </a:rPr>
            </a:br>
            <a:r>
              <a:rPr lang="fr-FR" altLang="fr-FR" sz="4800" b="1">
                <a:solidFill>
                  <a:schemeClr val="tx1"/>
                </a:solidFill>
                <a:latin typeface="Times" pitchFamily="2" charset="0"/>
              </a:rPr>
              <a:t>(fin XIXe-1950) :</a:t>
            </a:r>
            <a:endParaRPr lang="fr-FR" altLang="fr-FR" b="1">
              <a:solidFill>
                <a:schemeClr val="tx1"/>
              </a:solidFill>
              <a:latin typeface="Times" pitchFamily="2" charset="0"/>
            </a:endParaRPr>
          </a:p>
        </p:txBody>
      </p:sp>
      <p:sp>
        <p:nvSpPr>
          <p:cNvPr id="14338" name="Rectangle 3">
            <a:extLst>
              <a:ext uri="{FF2B5EF4-FFF2-40B4-BE49-F238E27FC236}">
                <a16:creationId xmlns:a16="http://schemas.microsoft.com/office/drawing/2014/main" id="{2B19AA67-854E-6145-B62F-6C9E1E44F1E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4724400"/>
            <a:ext cx="9067800" cy="15843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fr-FR" altLang="fr-FR" sz="3600"/>
              <a:t>« </a:t>
            </a:r>
            <a:r>
              <a:rPr lang="fr-FR" altLang="fr-FR" sz="3600" i="1"/>
              <a:t>On aborde le </a:t>
            </a:r>
            <a:r>
              <a:rPr lang="fr-FR" altLang="fr-FR" sz="3600" i="1">
                <a:solidFill>
                  <a:srgbClr val="FFFF00"/>
                </a:solidFill>
              </a:rPr>
              <a:t>génocide</a:t>
            </a:r>
            <a:r>
              <a:rPr lang="fr-FR" altLang="fr-FR" sz="3600" i="1"/>
              <a:t> des Juifs ainsi que les </a:t>
            </a:r>
            <a:r>
              <a:rPr lang="fr-FR" altLang="fr-FR" sz="3600" i="1">
                <a:solidFill>
                  <a:srgbClr val="FFFF00"/>
                </a:solidFill>
              </a:rPr>
              <a:t>persécutions</a:t>
            </a:r>
            <a:r>
              <a:rPr lang="fr-FR" altLang="fr-FR" sz="3600" i="1"/>
              <a:t> à l</a:t>
            </a:r>
            <a:r>
              <a:rPr lang="ja-JP" altLang="fr-FR" sz="3600" i="1"/>
              <a:t>’</a:t>
            </a:r>
            <a:r>
              <a:rPr lang="fr-FR" altLang="ja-JP" sz="3600" i="1"/>
              <a:t>encontre d</a:t>
            </a:r>
            <a:r>
              <a:rPr lang="ja-JP" altLang="fr-FR" sz="3600" i="1"/>
              <a:t>’</a:t>
            </a:r>
            <a:r>
              <a:rPr lang="fr-FR" altLang="ja-JP" sz="3600" i="1"/>
              <a:t>autres populations</a:t>
            </a:r>
            <a:r>
              <a:rPr lang="fr-FR" altLang="ja-JP" sz="3600"/>
              <a:t> »  (programmes CM2 2016)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5" descr="TextExpHitle-1eHatier03-150">
            <a:extLst>
              <a:ext uri="{FF2B5EF4-FFF2-40B4-BE49-F238E27FC236}">
                <a16:creationId xmlns:a16="http://schemas.microsoft.com/office/drawing/2014/main" id="{476E8263-DCBC-C549-8A27-2FB3AA3BB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55626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4" descr="TextHitPange-1eHatier03-150">
            <a:extLst>
              <a:ext uri="{FF2B5EF4-FFF2-40B4-BE49-F238E27FC236}">
                <a16:creationId xmlns:a16="http://schemas.microsoft.com/office/drawing/2014/main" id="{DA46E275-CAC9-2E48-ADE0-215936973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25" y="3498850"/>
            <a:ext cx="4359275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6">
            <a:extLst>
              <a:ext uri="{FF2B5EF4-FFF2-40B4-BE49-F238E27FC236}">
                <a16:creationId xmlns:a16="http://schemas.microsoft.com/office/drawing/2014/main" id="{A65A2D36-B7CD-2F49-A436-A923184D4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895600"/>
            <a:ext cx="8991600" cy="1600200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 descr="TexDoctNazi20-3eNath03-150">
            <a:extLst>
              <a:ext uri="{FF2B5EF4-FFF2-40B4-BE49-F238E27FC236}">
                <a16:creationId xmlns:a16="http://schemas.microsoft.com/office/drawing/2014/main" id="{E8540C22-A3D0-7849-8993-3C69EA19C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4648200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5" descr="PhotoSports-1eHatier03-150">
            <a:extLst>
              <a:ext uri="{FF2B5EF4-FFF2-40B4-BE49-F238E27FC236}">
                <a16:creationId xmlns:a16="http://schemas.microsoft.com/office/drawing/2014/main" id="{50894172-6BCF-AC42-8132-0A7297357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95400"/>
            <a:ext cx="4048125" cy="399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7">
            <a:extLst>
              <a:ext uri="{FF2B5EF4-FFF2-40B4-BE49-F238E27FC236}">
                <a16:creationId xmlns:a16="http://schemas.microsoft.com/office/drawing/2014/main" id="{EB7E7AF9-B526-394D-9DD4-EB104BDAF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75" y="4724400"/>
            <a:ext cx="4657725" cy="1498600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05EBDAD6-41D2-E949-9FC1-59C825CA25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228600"/>
            <a:ext cx="8077200" cy="5486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>
                <a:solidFill>
                  <a:srgbClr val="FFFF00"/>
                </a:solidFill>
              </a:rPr>
              <a:t>1.2. L</a:t>
            </a:r>
            <a:r>
              <a:rPr lang="ja-JP" altLang="fr-FR">
                <a:solidFill>
                  <a:srgbClr val="FFFF00"/>
                </a:solidFill>
              </a:rPr>
              <a:t>’</a:t>
            </a:r>
            <a:r>
              <a:rPr lang="fr-FR" altLang="ja-JP">
                <a:solidFill>
                  <a:srgbClr val="FFFF00"/>
                </a:solidFill>
              </a:rPr>
              <a:t>installation des Nazis au pouvoir dans l</a:t>
            </a:r>
            <a:r>
              <a:rPr lang="ja-JP" altLang="fr-FR">
                <a:solidFill>
                  <a:srgbClr val="FFFF00"/>
                </a:solidFill>
              </a:rPr>
              <a:t>’</a:t>
            </a:r>
            <a:r>
              <a:rPr lang="fr-FR" altLang="ja-JP">
                <a:solidFill>
                  <a:srgbClr val="FFFF00"/>
                </a:solidFill>
              </a:rPr>
              <a:t>Allemagne à partir de 1933 : l</a:t>
            </a:r>
            <a:r>
              <a:rPr lang="ja-JP" altLang="fr-FR">
                <a:solidFill>
                  <a:srgbClr val="FFFF00"/>
                </a:solidFill>
              </a:rPr>
              <a:t>’</a:t>
            </a:r>
            <a:r>
              <a:rPr lang="fr-FR" altLang="ja-JP">
                <a:solidFill>
                  <a:srgbClr val="FFFF00"/>
                </a:solidFill>
              </a:rPr>
              <a:t>organisation d</a:t>
            </a:r>
            <a:r>
              <a:rPr lang="ja-JP" altLang="fr-FR">
                <a:solidFill>
                  <a:srgbClr val="FFFF00"/>
                </a:solidFill>
              </a:rPr>
              <a:t>’</a:t>
            </a:r>
            <a:r>
              <a:rPr lang="fr-FR" altLang="ja-JP">
                <a:solidFill>
                  <a:srgbClr val="FFFF00"/>
                </a:solidFill>
              </a:rPr>
              <a:t>un Etat totalitaire</a:t>
            </a:r>
            <a:endParaRPr lang="fr-FR" altLang="fr-FR">
              <a:solidFill>
                <a:srgbClr val="FFFF00"/>
              </a:solidFill>
            </a:endParaRPr>
          </a:p>
        </p:txBody>
      </p:sp>
      <p:pic>
        <p:nvPicPr>
          <p:cNvPr id="36866" name="Picture 7" descr="PhoNuremberg-1eHatier03-150">
            <a:extLst>
              <a:ext uri="{FF2B5EF4-FFF2-40B4-BE49-F238E27FC236}">
                <a16:creationId xmlns:a16="http://schemas.microsoft.com/office/drawing/2014/main" id="{DBD22AA6-BC05-1349-AF83-0F5F3CB85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6248400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8" descr="TextHitlEtat-1eHatier03-150">
            <a:extLst>
              <a:ext uri="{FF2B5EF4-FFF2-40B4-BE49-F238E27FC236}">
                <a16:creationId xmlns:a16="http://schemas.microsoft.com/office/drawing/2014/main" id="{29761612-3CB0-D444-98AD-EDA51C793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362200"/>
            <a:ext cx="3886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5" descr="TextEcoleNaz-1eHatier03-150">
            <a:extLst>
              <a:ext uri="{FF2B5EF4-FFF2-40B4-BE49-F238E27FC236}">
                <a16:creationId xmlns:a16="http://schemas.microsoft.com/office/drawing/2014/main" id="{21F6FECC-47DE-A34E-8B5A-008F94204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71438"/>
            <a:ext cx="6607175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6" descr="FouleHitler-1eHatier03-100">
            <a:extLst>
              <a:ext uri="{FF2B5EF4-FFF2-40B4-BE49-F238E27FC236}">
                <a16:creationId xmlns:a16="http://schemas.microsoft.com/office/drawing/2014/main" id="{E1CB9E8C-1FB5-9D42-A08D-259CCD348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189163"/>
            <a:ext cx="5105400" cy="466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ZoneTexte 1">
            <a:extLst>
              <a:ext uri="{FF2B5EF4-FFF2-40B4-BE49-F238E27FC236}">
                <a16:creationId xmlns:a16="http://schemas.microsoft.com/office/drawing/2014/main" id="{0AD32653-2EE3-0E40-A00A-1F6DB88E8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552700"/>
            <a:ext cx="33131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Endoctrinement,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mobilisation des esprits et des corps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6" descr="PhotoVolksWa-1eHatier03-150">
            <a:extLst>
              <a:ext uri="{FF2B5EF4-FFF2-40B4-BE49-F238E27FC236}">
                <a16:creationId xmlns:a16="http://schemas.microsoft.com/office/drawing/2014/main" id="{D688641F-F265-F846-AE29-62B915D88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238" y="76200"/>
            <a:ext cx="2468562" cy="418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7" descr="LoiNazi1933-1eHatier03-150">
            <a:extLst>
              <a:ext uri="{FF2B5EF4-FFF2-40B4-BE49-F238E27FC236}">
                <a16:creationId xmlns:a16="http://schemas.microsoft.com/office/drawing/2014/main" id="{D2C536DB-AA8B-7647-AA41-82E4C3BC3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4648200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8" descr="PhotPolicSA-1eHatier03-150">
            <a:extLst>
              <a:ext uri="{FF2B5EF4-FFF2-40B4-BE49-F238E27FC236}">
                <a16:creationId xmlns:a16="http://schemas.microsoft.com/office/drawing/2014/main" id="{633B8845-9FD9-D24D-808B-89C5C63A2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2746375"/>
            <a:ext cx="3279776" cy="40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9" descr="GraphJeunHit-1eHatier03-150">
            <a:extLst>
              <a:ext uri="{FF2B5EF4-FFF2-40B4-BE49-F238E27FC236}">
                <a16:creationId xmlns:a16="http://schemas.microsoft.com/office/drawing/2014/main" id="{69A860C8-8BFF-6948-A76E-07C97B817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429000"/>
            <a:ext cx="33718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ZoneTexte 1">
            <a:extLst>
              <a:ext uri="{FF2B5EF4-FFF2-40B4-BE49-F238E27FC236}">
                <a16:creationId xmlns:a16="http://schemas.microsoft.com/office/drawing/2014/main" id="{DFC1E82B-1022-C643-BC13-47027B64C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6588" y="2708275"/>
            <a:ext cx="3371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/>
              <a:t>Militant du parti nazi aux côtés d’un policier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4" descr="TabArtNazi-1eHatier03-150">
            <a:extLst>
              <a:ext uri="{FF2B5EF4-FFF2-40B4-BE49-F238E27FC236}">
                <a16:creationId xmlns:a16="http://schemas.microsoft.com/office/drawing/2014/main" id="{FFBD927D-21F1-DD4F-A21A-28E0676D8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187325"/>
            <a:ext cx="3881437" cy="644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7" descr="PhotAutoDafé-1eHatier03-151">
            <a:extLst>
              <a:ext uri="{FF2B5EF4-FFF2-40B4-BE49-F238E27FC236}">
                <a16:creationId xmlns:a16="http://schemas.microsoft.com/office/drawing/2014/main" id="{67AB56B2-8D71-0540-B4FD-944E60DCA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52513"/>
            <a:ext cx="4953000" cy="451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9">
            <a:extLst>
              <a:ext uri="{FF2B5EF4-FFF2-40B4-BE49-F238E27FC236}">
                <a16:creationId xmlns:a16="http://schemas.microsoft.com/office/drawing/2014/main" id="{E2B721B1-A3E0-2348-B940-E2250CD0E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5750" y="41798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CartCampsAll-1eHatier03-150">
            <a:extLst>
              <a:ext uri="{FF2B5EF4-FFF2-40B4-BE49-F238E27FC236}">
                <a16:creationId xmlns:a16="http://schemas.microsoft.com/office/drawing/2014/main" id="{D94818FC-FC22-574F-804D-EB5DF9AAD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76200"/>
            <a:ext cx="4445000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3" descr="TexOppNaziDépo-3eNath03-150">
            <a:extLst>
              <a:ext uri="{FF2B5EF4-FFF2-40B4-BE49-F238E27FC236}">
                <a16:creationId xmlns:a16="http://schemas.microsoft.com/office/drawing/2014/main" id="{A250B8D9-94AA-5245-B2C5-95E01AC48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97300"/>
            <a:ext cx="405447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4" descr="PhotCampsAll-1eHatier03-150">
            <a:extLst>
              <a:ext uri="{FF2B5EF4-FFF2-40B4-BE49-F238E27FC236}">
                <a16:creationId xmlns:a16="http://schemas.microsoft.com/office/drawing/2014/main" id="{ABE94275-2C67-E44E-B070-9C599C305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41438"/>
            <a:ext cx="4294188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ZoneTexte 1">
            <a:extLst>
              <a:ext uri="{FF2B5EF4-FFF2-40B4-BE49-F238E27FC236}">
                <a16:creationId xmlns:a16="http://schemas.microsoft.com/office/drawing/2014/main" id="{C20F086F-DF35-D548-9318-EAC3016BD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La répression contre les opposants dans les camps de concentration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PhotSAMagJuif-3eNath03-200">
            <a:extLst>
              <a:ext uri="{FF2B5EF4-FFF2-40B4-BE49-F238E27FC236}">
                <a16:creationId xmlns:a16="http://schemas.microsoft.com/office/drawing/2014/main" id="{FAAF4744-01B9-6443-A68D-9E6596696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4635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4" descr="ImgNuitCrist-1eHatier03-150">
            <a:extLst>
              <a:ext uri="{FF2B5EF4-FFF2-40B4-BE49-F238E27FC236}">
                <a16:creationId xmlns:a16="http://schemas.microsoft.com/office/drawing/2014/main" id="{ADA0EF83-3568-A948-9021-0F0BC17F9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25" y="0"/>
            <a:ext cx="3292475" cy="543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5" descr="PhotAntisém-1eHatier03-150">
            <a:extLst>
              <a:ext uri="{FF2B5EF4-FFF2-40B4-BE49-F238E27FC236}">
                <a16:creationId xmlns:a16="http://schemas.microsoft.com/office/drawing/2014/main" id="{E6FADBA0-3824-594C-9E55-9828791A3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286125"/>
            <a:ext cx="32797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7" descr="LoisNuremb35-1eHatier03-150">
            <a:extLst>
              <a:ext uri="{FF2B5EF4-FFF2-40B4-BE49-F238E27FC236}">
                <a16:creationId xmlns:a16="http://schemas.microsoft.com/office/drawing/2014/main" id="{E4C7A27E-E225-E04D-94F5-1FB2F7EEB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-76200"/>
            <a:ext cx="1998663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ZoneTexte 1">
            <a:extLst>
              <a:ext uri="{FF2B5EF4-FFF2-40B4-BE49-F238E27FC236}">
                <a16:creationId xmlns:a16="http://schemas.microsoft.com/office/drawing/2014/main" id="{FAA84F6C-0C08-C540-95F4-3ED8D50AD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3" y="3905250"/>
            <a:ext cx="252253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La persécution des Juifs qui s’accentuent en Allemagne de 1933 à 1939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4" descr="PhotDéfiléNure-3eNath03-150">
            <a:extLst>
              <a:ext uri="{FF2B5EF4-FFF2-40B4-BE49-F238E27FC236}">
                <a16:creationId xmlns:a16="http://schemas.microsoft.com/office/drawing/2014/main" id="{CBE3E3B4-5A92-3445-81DC-D1FA7A347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5" y="461963"/>
            <a:ext cx="4600575" cy="671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6" descr="GraphDépMilNaz-3eNath03-150">
            <a:extLst>
              <a:ext uri="{FF2B5EF4-FFF2-40B4-BE49-F238E27FC236}">
                <a16:creationId xmlns:a16="http://schemas.microsoft.com/office/drawing/2014/main" id="{510151DE-1C7D-F64E-A785-4DB9ACD77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0800"/>
            <a:ext cx="3384550" cy="561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ZoneTexte 1">
            <a:extLst>
              <a:ext uri="{FF2B5EF4-FFF2-40B4-BE49-F238E27FC236}">
                <a16:creationId xmlns:a16="http://schemas.microsoft.com/office/drawing/2014/main" id="{D53C1316-8D7C-9348-8FE7-3BA08D146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5661025"/>
            <a:ext cx="42005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La préparation de la guerre (qui résout le chômage) dans une société militarisée</a:t>
            </a:r>
          </a:p>
        </p:txBody>
      </p:sp>
      <p:sp>
        <p:nvSpPr>
          <p:cNvPr id="49156" name="ZoneTexte 1">
            <a:extLst>
              <a:ext uri="{FF2B5EF4-FFF2-40B4-BE49-F238E27FC236}">
                <a16:creationId xmlns:a16="http://schemas.microsoft.com/office/drawing/2014/main" id="{86307630-4EBC-174B-BFD1-806609E1D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025" y="44450"/>
            <a:ext cx="4573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/>
              <a:t>Défilé des militants nazis à Nuremberg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026" descr="CartEur33-39-3eNath03-100">
            <a:extLst>
              <a:ext uri="{FF2B5EF4-FFF2-40B4-BE49-F238E27FC236}">
                <a16:creationId xmlns:a16="http://schemas.microsoft.com/office/drawing/2014/main" id="{A40EFD16-82FC-8E40-AA9A-4AFDDFD03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-25400"/>
            <a:ext cx="8382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ZoneTexte 1">
            <a:extLst>
              <a:ext uri="{FF2B5EF4-FFF2-40B4-BE49-F238E27FC236}">
                <a16:creationId xmlns:a16="http://schemas.microsoft.com/office/drawing/2014/main" id="{1C0D258E-96BA-7C45-833D-44642B6BE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067425"/>
            <a:ext cx="8640763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200"/>
              <a:t>Le 3 septembre 1939, le Royaume Uni et la France entrent en guerre contre l’Allemagne (qui vient d’attaquer la Pologne le 1</a:t>
            </a:r>
            <a:r>
              <a:rPr lang="fr-FR" altLang="fr-FR" sz="2200" baseline="30000"/>
              <a:t>er</a:t>
            </a:r>
            <a:r>
              <a:rPr lang="fr-FR" altLang="fr-FR" sz="2200"/>
              <a:t>).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3">
            <a:extLst>
              <a:ext uri="{FF2B5EF4-FFF2-40B4-BE49-F238E27FC236}">
                <a16:creationId xmlns:a16="http://schemas.microsoft.com/office/drawing/2014/main" id="{805F71E7-58A2-0E4B-9EB1-391BCD005D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9400" y="373063"/>
            <a:ext cx="8583613" cy="60801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defRPr/>
            </a:pPr>
            <a:r>
              <a:rPr lang="fr-FR" altLang="fr-FR" dirty="0"/>
              <a:t>Introduction :</a:t>
            </a:r>
          </a:p>
          <a:p>
            <a:pPr marL="11113" indent="-11113"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defRPr/>
            </a:pPr>
            <a:r>
              <a:rPr lang="fr-FR" altLang="fr-FR" dirty="0"/>
              <a:t>• Un </a:t>
            </a:r>
            <a:r>
              <a:rPr lang="fr-FR" altLang="fr-FR" dirty="0">
                <a:solidFill>
                  <a:srgbClr val="FF0000"/>
                </a:solidFill>
              </a:rPr>
              <a:t>choix lexical </a:t>
            </a:r>
            <a:r>
              <a:rPr lang="fr-FR" altLang="fr-FR" dirty="0"/>
              <a:t>: </a:t>
            </a:r>
            <a:r>
              <a:rPr lang="fr-FR" altLang="fr-FR" dirty="0">
                <a:solidFill>
                  <a:srgbClr val="FFFF00"/>
                </a:solidFill>
              </a:rPr>
              <a:t>holocauste, Shoah, génocide, extermination, persécution </a:t>
            </a:r>
            <a:r>
              <a:rPr lang="fr-FR" altLang="fr-FR" dirty="0"/>
              <a:t>?</a:t>
            </a:r>
          </a:p>
          <a:p>
            <a:pPr marL="11113" indent="-11113"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defRPr/>
            </a:pPr>
            <a:r>
              <a:rPr lang="fr-FR" altLang="fr-FR" dirty="0"/>
              <a:t>« </a:t>
            </a:r>
            <a:r>
              <a:rPr lang="fr-FR" altLang="fr-FR" dirty="0">
                <a:solidFill>
                  <a:srgbClr val="FFFF00"/>
                </a:solidFill>
              </a:rPr>
              <a:t>holocauste</a:t>
            </a:r>
            <a:r>
              <a:rPr lang="fr-FR" altLang="fr-FR" dirty="0"/>
              <a:t> » (sacrifice par le feu) (années 1970-1980)</a:t>
            </a:r>
          </a:p>
          <a:p>
            <a:pPr marL="11113" indent="-11113"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defRPr/>
            </a:pPr>
            <a:r>
              <a:rPr lang="fr-FR" altLang="fr-FR" dirty="0"/>
              <a:t>« </a:t>
            </a:r>
            <a:r>
              <a:rPr lang="fr-FR" altLang="fr-FR" dirty="0">
                <a:solidFill>
                  <a:srgbClr val="FFFF00"/>
                </a:solidFill>
              </a:rPr>
              <a:t>shoah</a:t>
            </a:r>
            <a:r>
              <a:rPr lang="fr-FR" altLang="fr-FR" dirty="0"/>
              <a:t> » (catastrophe) terme hébreu surtout employé par les membres de la communauté juive (années 1990 à nos jours)</a:t>
            </a:r>
          </a:p>
          <a:p>
            <a:pPr marL="11113" indent="-11113"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defRPr/>
            </a:pPr>
            <a:r>
              <a:rPr lang="fr-FR" altLang="fr-FR" dirty="0"/>
              <a:t>« </a:t>
            </a:r>
            <a:r>
              <a:rPr lang="fr-FR" altLang="fr-FR" dirty="0">
                <a:solidFill>
                  <a:srgbClr val="FFFF00"/>
                </a:solidFill>
              </a:rPr>
              <a:t>extermination</a:t>
            </a:r>
            <a:r>
              <a:rPr lang="fr-FR" altLang="fr-FR" dirty="0"/>
              <a:t> » (</a:t>
            </a:r>
            <a:r>
              <a:rPr lang="fr-FR" altLang="fr-FR" dirty="0" err="1"/>
              <a:t>prog</a:t>
            </a:r>
            <a:r>
              <a:rPr lang="fr-FR" altLang="fr-FR" dirty="0"/>
              <a:t> 2008), terme neutre se référant à la nature de l’action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defRPr/>
            </a:pPr>
            <a:r>
              <a:rPr lang="fr-FR" altLang="fr-FR" dirty="0"/>
              <a:t>« </a:t>
            </a:r>
            <a:r>
              <a:rPr lang="fr-FR" altLang="fr-FR" dirty="0">
                <a:solidFill>
                  <a:srgbClr val="FFFF00"/>
                </a:solidFill>
              </a:rPr>
              <a:t>génocide</a:t>
            </a:r>
            <a:r>
              <a:rPr lang="fr-FR" altLang="fr-FR" dirty="0"/>
              <a:t> » et « </a:t>
            </a:r>
            <a:r>
              <a:rPr lang="fr-FR" altLang="fr-FR" dirty="0">
                <a:solidFill>
                  <a:srgbClr val="FFFF00"/>
                </a:solidFill>
              </a:rPr>
              <a:t>persécution(s)</a:t>
            </a:r>
            <a:r>
              <a:rPr lang="fr-FR" altLang="fr-FR" dirty="0"/>
              <a:t> » (</a:t>
            </a:r>
            <a:r>
              <a:rPr lang="fr-FR" altLang="fr-FR" dirty="0" err="1"/>
              <a:t>prog</a:t>
            </a:r>
            <a:r>
              <a:rPr lang="fr-FR" altLang="fr-FR" dirty="0"/>
              <a:t> 2015)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6E2669B5-EDAA-AF46-93D8-AA38B5BC18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" y="152400"/>
            <a:ext cx="8839200" cy="54102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fr-FR" altLang="fr-FR" dirty="0">
                <a:solidFill>
                  <a:srgbClr val="FFFF00"/>
                </a:solidFill>
              </a:rPr>
              <a:t>1.3. L</a:t>
            </a:r>
            <a:r>
              <a:rPr lang="ja-JP" altLang="fr-FR">
                <a:solidFill>
                  <a:srgbClr val="FFFF00"/>
                </a:solidFill>
              </a:rPr>
              <a:t>’</a:t>
            </a:r>
            <a:r>
              <a:rPr lang="fr-FR" altLang="ja-JP" dirty="0">
                <a:solidFill>
                  <a:srgbClr val="FFFF00"/>
                </a:solidFill>
              </a:rPr>
              <a:t>Europe sous la botte nazie durant la Seconde Guerre mondiale (1940-1944)</a:t>
            </a:r>
          </a:p>
          <a:p>
            <a:pPr eaLnBrk="1" hangingPunct="1">
              <a:buFontTx/>
              <a:buChar char="-"/>
              <a:defRPr/>
            </a:pPr>
            <a:r>
              <a:rPr lang="fr-FR" altLang="fr-FR" dirty="0"/>
              <a:t>Conqu</a:t>
            </a:r>
            <a:r>
              <a:rPr lang="fr-FR" altLang="ja-JP" dirty="0"/>
              <a:t>ête</a:t>
            </a:r>
          </a:p>
          <a:p>
            <a:pPr marL="0" indent="0" eaLnBrk="1" hangingPunct="1">
              <a:buFontTx/>
              <a:buNone/>
              <a:defRPr/>
            </a:pPr>
            <a:r>
              <a:rPr lang="fr-FR" altLang="fr-FR" dirty="0"/>
              <a:t>et occupation</a:t>
            </a:r>
          </a:p>
        </p:txBody>
      </p:sp>
      <p:pic>
        <p:nvPicPr>
          <p:cNvPr id="53250" name="Picture 6" descr="CartEuropNaz-3eHatier03-300">
            <a:extLst>
              <a:ext uri="{FF2B5EF4-FFF2-40B4-BE49-F238E27FC236}">
                <a16:creationId xmlns:a16="http://schemas.microsoft.com/office/drawing/2014/main" id="{258E4845-F482-9942-B9FE-160191FF3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308100"/>
            <a:ext cx="643255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5" descr="PhotParisOcc-3eHatier03-200">
            <a:extLst>
              <a:ext uri="{FF2B5EF4-FFF2-40B4-BE49-F238E27FC236}">
                <a16:creationId xmlns:a16="http://schemas.microsoft.com/office/drawing/2014/main" id="{212E7A0A-E5D9-E04C-95A9-7CACAA346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2668588"/>
            <a:ext cx="38227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6" descr="Blitzkrieg2">
            <a:extLst>
              <a:ext uri="{FF2B5EF4-FFF2-40B4-BE49-F238E27FC236}">
                <a16:creationId xmlns:a16="http://schemas.microsoft.com/office/drawing/2014/main" id="{B8B6586B-674C-EF4A-B0D6-871216C21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4724400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7" descr="CartFrVichy-1eHatier03-100">
            <a:extLst>
              <a:ext uri="{FF2B5EF4-FFF2-40B4-BE49-F238E27FC236}">
                <a16:creationId xmlns:a16="http://schemas.microsoft.com/office/drawing/2014/main" id="{8A673001-B952-B74A-944D-7ABBFE421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75" y="1474788"/>
            <a:ext cx="4949825" cy="538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Rectangle 8">
            <a:extLst>
              <a:ext uri="{FF2B5EF4-FFF2-40B4-BE49-F238E27FC236}">
                <a16:creationId xmlns:a16="http://schemas.microsoft.com/office/drawing/2014/main" id="{81E74D47-1606-2843-989B-BE259A5E6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188913"/>
            <a:ext cx="43973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200"/>
              <a:t>La défaite de l’armée française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200"/>
              <a:t>en mai—juin 1940 et l’armistice signée par le Maréchal Pétain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4">
            <a:extLst>
              <a:ext uri="{FF2B5EF4-FFF2-40B4-BE49-F238E27FC236}">
                <a16:creationId xmlns:a16="http://schemas.microsoft.com/office/drawing/2014/main" id="{8E15154A-C63B-5E49-81C8-3FCFD0AE0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4209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Char char="-"/>
            </a:pPr>
            <a:r>
              <a:rPr lang="fr-FR" altLang="fr-FR"/>
              <a:t>Exploitation</a:t>
            </a:r>
          </a:p>
        </p:txBody>
      </p:sp>
      <p:pic>
        <p:nvPicPr>
          <p:cNvPr id="57346" name="Picture 9" descr="TabExplFr2GM-1eHatier03-150">
            <a:extLst>
              <a:ext uri="{FF2B5EF4-FFF2-40B4-BE49-F238E27FC236}">
                <a16:creationId xmlns:a16="http://schemas.microsoft.com/office/drawing/2014/main" id="{F5EF156D-6BF6-B84B-890C-0FC4EB235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67238"/>
            <a:ext cx="3733800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13" descr="CartEurNaz42-1eHatier03-300">
            <a:extLst>
              <a:ext uri="{FF2B5EF4-FFF2-40B4-BE49-F238E27FC236}">
                <a16:creationId xmlns:a16="http://schemas.microsoft.com/office/drawing/2014/main" id="{450929CF-747C-524F-A40F-A3FA76913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4724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14" descr="TabRationAli-3eHatier03-150">
            <a:extLst>
              <a:ext uri="{FF2B5EF4-FFF2-40B4-BE49-F238E27FC236}">
                <a16:creationId xmlns:a16="http://schemas.microsoft.com/office/drawing/2014/main" id="{132970EE-81F2-2449-9EF7-5AE8ECB86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075" y="3883025"/>
            <a:ext cx="18637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15" descr="TextHimmlSS-3eHatier03-150">
            <a:extLst>
              <a:ext uri="{FF2B5EF4-FFF2-40B4-BE49-F238E27FC236}">
                <a16:creationId xmlns:a16="http://schemas.microsoft.com/office/drawing/2014/main" id="{AD4D07A1-0382-FA48-A75B-0112C1558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276383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16" descr="AffNazieFr-3eHatier03-150">
            <a:extLst>
              <a:ext uri="{FF2B5EF4-FFF2-40B4-BE49-F238E27FC236}">
                <a16:creationId xmlns:a16="http://schemas.microsoft.com/office/drawing/2014/main" id="{9CE61B7B-F4A6-EA42-86F3-C40810337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5" y="3124200"/>
            <a:ext cx="2693988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F50C7765-CB75-1D45-BCA8-281896115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75" y="228600"/>
            <a:ext cx="7061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Char char="-"/>
            </a:pPr>
            <a:r>
              <a:rPr lang="fr-FR" altLang="fr-FR">
                <a:solidFill>
                  <a:srgbClr val="FFFF00"/>
                </a:solidFill>
              </a:rPr>
              <a:t>Répression</a:t>
            </a:r>
            <a:r>
              <a:rPr lang="fr-FR" altLang="fr-FR"/>
              <a:t> (vis-à-vis des opposants)</a:t>
            </a:r>
          </a:p>
        </p:txBody>
      </p:sp>
      <p:pic>
        <p:nvPicPr>
          <p:cNvPr id="59394" name="Picture 3" descr="AffFrRépress-1eHatier03-150">
            <a:extLst>
              <a:ext uri="{FF2B5EF4-FFF2-40B4-BE49-F238E27FC236}">
                <a16:creationId xmlns:a16="http://schemas.microsoft.com/office/drawing/2014/main" id="{38EBDBCD-A6A7-6B4B-AB03-F0453E7B4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990600"/>
            <a:ext cx="3690937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4" descr="PhotPendRési-3eHatier03-96">
            <a:extLst>
              <a:ext uri="{FF2B5EF4-FFF2-40B4-BE49-F238E27FC236}">
                <a16:creationId xmlns:a16="http://schemas.microsoft.com/office/drawing/2014/main" id="{3C0F7025-7FD1-654A-AAE0-E64EC4DEE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675" y="990600"/>
            <a:ext cx="4724400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ZoneTexte 1">
            <a:extLst>
              <a:ext uri="{FF2B5EF4-FFF2-40B4-BE49-F238E27FC236}">
                <a16:creationId xmlns:a16="http://schemas.microsoft.com/office/drawing/2014/main" id="{03A9BCC1-E546-E549-8409-9A7E4AFFA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5540375"/>
            <a:ext cx="521335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Mais aussi déportation dans les camps de concentration en Allemagne (et au Struthof en Alsace)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>
            <a:extLst>
              <a:ext uri="{FF2B5EF4-FFF2-40B4-BE49-F238E27FC236}">
                <a16:creationId xmlns:a16="http://schemas.microsoft.com/office/drawing/2014/main" id="{F2C3DBD9-C0BB-9247-BF89-42E79782C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549275"/>
            <a:ext cx="8458200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Char char="-"/>
            </a:pPr>
            <a:r>
              <a:rPr lang="fr-FR" altLang="fr-FR"/>
              <a:t> </a:t>
            </a:r>
            <a:r>
              <a:rPr lang="fr-FR" altLang="fr-FR">
                <a:solidFill>
                  <a:srgbClr val="FFFF00"/>
                </a:solidFill>
              </a:rPr>
              <a:t>persécution</a:t>
            </a:r>
            <a:r>
              <a:rPr lang="fr-FR" altLang="fr-FR"/>
              <a:t> :</a:t>
            </a:r>
          </a:p>
          <a:p>
            <a:pPr algn="just" eaLnBrk="1" hangingPunct="1">
              <a:buFontTx/>
              <a:buNone/>
            </a:pPr>
            <a:r>
              <a:rPr lang="fr-FR" altLang="fr-FR"/>
              <a:t>la </a:t>
            </a:r>
            <a:r>
              <a:rPr lang="fr-FR" altLang="fr-FR" b="1"/>
              <a:t>persécution</a:t>
            </a:r>
            <a:r>
              <a:rPr lang="fr-FR" altLang="fr-FR"/>
              <a:t> est une forme d’</a:t>
            </a:r>
            <a:r>
              <a:rPr lang="fr-FR" altLang="ja-JP" b="1"/>
              <a:t>oppression</a:t>
            </a:r>
            <a:r>
              <a:rPr lang="fr-FR" altLang="ja-JP"/>
              <a:t> consistant à exercer à l’encontre d’une personne (ou d’un groupe de personnes) </a:t>
            </a:r>
            <a:r>
              <a:rPr lang="fr-FR" altLang="ja-JP" b="1"/>
              <a:t>des </a:t>
            </a:r>
            <a:r>
              <a:rPr lang="fr-FR" altLang="ja-JP" b="1">
                <a:solidFill>
                  <a:srgbClr val="FFFF00"/>
                </a:solidFill>
              </a:rPr>
              <a:t>mauvais traitements systématiques</a:t>
            </a:r>
            <a:r>
              <a:rPr lang="fr-FR" altLang="ja-JP" b="1"/>
              <a:t>, </a:t>
            </a:r>
            <a:r>
              <a:rPr lang="fr-FR" altLang="ja-JP">
                <a:solidFill>
                  <a:srgbClr val="FFFF00"/>
                </a:solidFill>
              </a:rPr>
              <a:t>pour des </a:t>
            </a:r>
            <a:r>
              <a:rPr lang="fr-FR" altLang="ja-JP" b="1">
                <a:solidFill>
                  <a:srgbClr val="FFFF00"/>
                </a:solidFill>
              </a:rPr>
              <a:t>raisons d'ordre idéologique, politique, religieux ou encore racial</a:t>
            </a:r>
            <a:r>
              <a:rPr lang="fr-FR" altLang="ja-JP"/>
              <a:t> (en l</a:t>
            </a:r>
            <a:r>
              <a:rPr lang="fr-FR" altLang="fr-FR"/>
              <a:t>’</a:t>
            </a:r>
            <a:r>
              <a:rPr lang="fr-FR" altLang="ja-JP"/>
              <a:t>absence d’une action quelconque de la part des personnes concernées, sinon, cela serait une répression).</a:t>
            </a:r>
            <a:endParaRPr lang="fr-FR" altLang="fr-F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CF5EA86B-584E-754B-9474-94E6E1E4F3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7772400" cy="1143000"/>
          </a:xfrm>
        </p:spPr>
        <p:txBody>
          <a:bodyPr/>
          <a:lstStyle/>
          <a:p>
            <a:pPr algn="l" eaLnBrk="1" hangingPunct="1"/>
            <a:r>
              <a:rPr lang="fr-FR" altLang="fr-FR">
                <a:solidFill>
                  <a:srgbClr val="FFC000"/>
                </a:solidFill>
              </a:rPr>
              <a:t>II) L</a:t>
            </a:r>
            <a:r>
              <a:rPr lang="ja-JP" altLang="fr-FR">
                <a:solidFill>
                  <a:srgbClr val="FFC000"/>
                </a:solidFill>
              </a:rPr>
              <a:t>’</a:t>
            </a:r>
            <a:r>
              <a:rPr lang="fr-FR" altLang="ja-JP">
                <a:solidFill>
                  <a:srgbClr val="FFC000"/>
                </a:solidFill>
              </a:rPr>
              <a:t>antisémitisme en Europe</a:t>
            </a:r>
            <a:endParaRPr lang="fr-FR" altLang="fr-FR">
              <a:solidFill>
                <a:srgbClr val="FFC000"/>
              </a:solidFill>
            </a:endParaRPr>
          </a:p>
        </p:txBody>
      </p:sp>
      <p:sp>
        <p:nvSpPr>
          <p:cNvPr id="63490" name="Rectangle 3">
            <a:extLst>
              <a:ext uri="{FF2B5EF4-FFF2-40B4-BE49-F238E27FC236}">
                <a16:creationId xmlns:a16="http://schemas.microsoft.com/office/drawing/2014/main" id="{16E31439-BAFD-6C4E-8F2A-E2EFB8578E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295400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>
                <a:solidFill>
                  <a:srgbClr val="FFFF00"/>
                </a:solidFill>
              </a:rPr>
              <a:t>2.1. L</a:t>
            </a:r>
            <a:r>
              <a:rPr lang="ja-JP" altLang="fr-FR">
                <a:solidFill>
                  <a:srgbClr val="FFFF00"/>
                </a:solidFill>
              </a:rPr>
              <a:t>’</a:t>
            </a:r>
            <a:r>
              <a:rPr lang="fr-FR" altLang="ja-JP">
                <a:solidFill>
                  <a:srgbClr val="FFFF00"/>
                </a:solidFill>
              </a:rPr>
              <a:t>antijudaïsme depuis l’Antiquité</a:t>
            </a:r>
            <a:endParaRPr lang="fr-FR" altLang="fr-FR">
              <a:solidFill>
                <a:srgbClr val="FFFF00"/>
              </a:solidFill>
            </a:endParaRPr>
          </a:p>
        </p:txBody>
      </p:sp>
      <p:pic>
        <p:nvPicPr>
          <p:cNvPr id="63491" name="Picture 4" descr="TexteStLouisJuifsMagnard5e2004">
            <a:extLst>
              <a:ext uri="{FF2B5EF4-FFF2-40B4-BE49-F238E27FC236}">
                <a16:creationId xmlns:a16="http://schemas.microsoft.com/office/drawing/2014/main" id="{20F8E876-B68E-4242-8C09-547E08C8B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43100"/>
            <a:ext cx="5410200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Rectangle 5">
            <a:extLst>
              <a:ext uri="{FF2B5EF4-FFF2-40B4-BE49-F238E27FC236}">
                <a16:creationId xmlns:a16="http://schemas.microsoft.com/office/drawing/2014/main" id="{F9753273-4279-7846-8D24-436E26D5F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5492750"/>
            <a:ext cx="2133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Louis IX et le peuple « </a:t>
            </a:r>
            <a:r>
              <a:rPr lang="fr-FR" altLang="fr-FR" sz="2400" i="1"/>
              <a:t>déicide</a:t>
            </a:r>
            <a:r>
              <a:rPr lang="fr-FR" altLang="fr-FR" sz="2400"/>
              <a:t> »</a:t>
            </a:r>
          </a:p>
        </p:txBody>
      </p:sp>
      <p:sp>
        <p:nvSpPr>
          <p:cNvPr id="63493" name="ZoneTexte 1">
            <a:extLst>
              <a:ext uri="{FF2B5EF4-FFF2-40B4-BE49-F238E27FC236}">
                <a16:creationId xmlns:a16="http://schemas.microsoft.com/office/drawing/2014/main" id="{F0F79D20-4F91-1240-A49E-A1F349C61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8975" y="2208213"/>
            <a:ext cx="33750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FFFF00"/>
                </a:solidFill>
              </a:rPr>
              <a:t>L’antijudaïsme</a:t>
            </a:r>
            <a:r>
              <a:rPr lang="fr-FR" altLang="fr-FR" sz="2400"/>
              <a:t> désigne l’hostilité à la religion (et à la culture) juive. I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A68F8908-F78F-8540-A16F-46852E6C67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8991600" cy="5410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>
                <a:solidFill>
                  <a:srgbClr val="FFFF00"/>
                </a:solidFill>
              </a:rPr>
              <a:t>2.2. L</a:t>
            </a:r>
            <a:r>
              <a:rPr lang="ja-JP" altLang="fr-FR">
                <a:solidFill>
                  <a:srgbClr val="FFFF00"/>
                </a:solidFill>
              </a:rPr>
              <a:t>’</a:t>
            </a:r>
            <a:r>
              <a:rPr lang="fr-FR" altLang="ja-JP">
                <a:solidFill>
                  <a:srgbClr val="FFFF00"/>
                </a:solidFill>
              </a:rPr>
              <a:t>antisémitisme en Europe de la fin du XIXe siècle à 1940</a:t>
            </a:r>
          </a:p>
          <a:p>
            <a:pPr eaLnBrk="1" hangingPunct="1">
              <a:buFontTx/>
              <a:buChar char="-"/>
            </a:pPr>
            <a:r>
              <a:rPr lang="fr-FR" altLang="fr-FR"/>
              <a:t>le moment antisémite en France </a:t>
            </a:r>
            <a:r>
              <a:rPr lang="fr-FR" altLang="fr-FR" sz="2800"/>
              <a:t>(années 1890)</a:t>
            </a:r>
            <a:endParaRPr lang="fr-FR" altLang="fr-FR"/>
          </a:p>
        </p:txBody>
      </p:sp>
      <p:pic>
        <p:nvPicPr>
          <p:cNvPr id="65538" name="Picture 9" descr="L_Agitation-Antisemite-107K">
            <a:extLst>
              <a:ext uri="{FF2B5EF4-FFF2-40B4-BE49-F238E27FC236}">
                <a16:creationId xmlns:a16="http://schemas.microsoft.com/office/drawing/2014/main" id="{F9D27D34-0510-534B-B453-A7A2EFAE9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50" y="2133600"/>
            <a:ext cx="31559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10" descr="Libre parole,12 aout 1893, prefet juif96">
            <a:extLst>
              <a:ext uri="{FF2B5EF4-FFF2-40B4-BE49-F238E27FC236}">
                <a16:creationId xmlns:a16="http://schemas.microsoft.com/office/drawing/2014/main" id="{5E693055-1F88-1F4E-AA08-E620844BF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1828800"/>
            <a:ext cx="245903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11" descr="Absinthe-Anti-Juive-II">
            <a:extLst>
              <a:ext uri="{FF2B5EF4-FFF2-40B4-BE49-F238E27FC236}">
                <a16:creationId xmlns:a16="http://schemas.microsoft.com/office/drawing/2014/main" id="{0CCD5B89-9CE0-8B42-B401-5A32E7086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975225"/>
            <a:ext cx="30480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12" descr="LaFranceJuiveDrumont">
            <a:extLst>
              <a:ext uri="{FF2B5EF4-FFF2-40B4-BE49-F238E27FC236}">
                <a16:creationId xmlns:a16="http://schemas.microsoft.com/office/drawing/2014/main" id="{ACD53F54-A2CC-494B-9AAC-6BC4D543F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752600"/>
            <a:ext cx="238125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ZoneTexte 1">
            <a:extLst>
              <a:ext uri="{FF2B5EF4-FFF2-40B4-BE49-F238E27FC236}">
                <a16:creationId xmlns:a16="http://schemas.microsoft.com/office/drawing/2014/main" id="{F32354D8-905B-7D49-BE62-370A9C082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5673725"/>
            <a:ext cx="24272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/>
              <a:t>notamment au moment de l’affaire Dreyfus (1894-1899)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4" descr="DocJuifsIndreExpo-129BaffierNB76">
            <a:extLst>
              <a:ext uri="{FF2B5EF4-FFF2-40B4-BE49-F238E27FC236}">
                <a16:creationId xmlns:a16="http://schemas.microsoft.com/office/drawing/2014/main" id="{2A76A588-C715-314A-BC02-DD776394B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-171450"/>
            <a:ext cx="3440113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6" name="Picture 5" descr="DocJuifsIndreExpo-130">
            <a:extLst>
              <a:ext uri="{FF2B5EF4-FFF2-40B4-BE49-F238E27FC236}">
                <a16:creationId xmlns:a16="http://schemas.microsoft.com/office/drawing/2014/main" id="{10E0105E-01F1-DA44-9449-4A8BFB44E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050" y="1789113"/>
            <a:ext cx="6550025" cy="502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6">
            <a:extLst>
              <a:ext uri="{FF2B5EF4-FFF2-40B4-BE49-F238E27FC236}">
                <a16:creationId xmlns:a16="http://schemas.microsoft.com/office/drawing/2014/main" id="{A613470C-2499-104C-9588-80856BD8C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1863" y="4775200"/>
            <a:ext cx="3132137" cy="189388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sp>
        <p:nvSpPr>
          <p:cNvPr id="67588" name="ZoneTexte 1">
            <a:extLst>
              <a:ext uri="{FF2B5EF4-FFF2-40B4-BE49-F238E27FC236}">
                <a16:creationId xmlns:a16="http://schemas.microsoft.com/office/drawing/2014/main" id="{88945C95-7E68-7843-9381-351940452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7700" y="358775"/>
            <a:ext cx="5956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Une publication berrichonne antisémite et antimaçonnique assurée par l’artiste-sculpteur Jean Baffier en 1904.</a:t>
            </a:r>
          </a:p>
        </p:txBody>
      </p:sp>
      <p:sp>
        <p:nvSpPr>
          <p:cNvPr id="67589" name="ZoneTexte 2">
            <a:extLst>
              <a:ext uri="{FF2B5EF4-FFF2-40B4-BE49-F238E27FC236}">
                <a16:creationId xmlns:a16="http://schemas.microsoft.com/office/drawing/2014/main" id="{80DFF47D-8686-9846-BF7F-055B2DA13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3" y="5313363"/>
            <a:ext cx="2514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/>
              <a:t>Une école élémentaire du Cher porte le nom de Jean Baffier…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3">
            <a:extLst>
              <a:ext uri="{FF2B5EF4-FFF2-40B4-BE49-F238E27FC236}">
                <a16:creationId xmlns:a16="http://schemas.microsoft.com/office/drawing/2014/main" id="{8739B965-52FA-6141-8AAF-9437EE14A5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52400"/>
            <a:ext cx="8610600" cy="1371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fr-FR" altLang="fr-FR" sz="2800"/>
              <a:t>l</a:t>
            </a:r>
            <a:r>
              <a:rPr lang="ja-JP" altLang="fr-FR" sz="2800"/>
              <a:t>’</a:t>
            </a:r>
            <a:r>
              <a:rPr lang="fr-FR" altLang="ja-JP" sz="2800"/>
              <a:t>antisémitisme en Europe de l</a:t>
            </a:r>
            <a:r>
              <a:rPr lang="ja-JP" altLang="fr-FR" sz="2800"/>
              <a:t>’</a:t>
            </a:r>
            <a:r>
              <a:rPr lang="fr-FR" altLang="ja-JP" sz="2800"/>
              <a:t>Est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altLang="fr-FR" sz="28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altLang="fr-FR" sz="2800"/>
          </a:p>
          <a:p>
            <a:pPr eaLnBrk="1" hangingPunct="1">
              <a:lnSpc>
                <a:spcPct val="90000"/>
              </a:lnSpc>
              <a:buFontTx/>
              <a:buChar char="-"/>
            </a:pPr>
            <a:endParaRPr lang="fr-FR" altLang="fr-FR" sz="28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altLang="fr-FR" sz="2800"/>
          </a:p>
        </p:txBody>
      </p:sp>
      <p:pic>
        <p:nvPicPr>
          <p:cNvPr id="69634" name="Picture 7" descr="DocJuifsIndreExpo-044Mac96">
            <a:extLst>
              <a:ext uri="{FF2B5EF4-FFF2-40B4-BE49-F238E27FC236}">
                <a16:creationId xmlns:a16="http://schemas.microsoft.com/office/drawing/2014/main" id="{E8F53DE9-616C-E941-881F-3433F5FA4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863" y="3276600"/>
            <a:ext cx="356393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Rectangle 9">
            <a:extLst>
              <a:ext uri="{FF2B5EF4-FFF2-40B4-BE49-F238E27FC236}">
                <a16:creationId xmlns:a16="http://schemas.microsoft.com/office/drawing/2014/main" id="{18A24315-0B01-6B4A-86FA-9E871D422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067175"/>
            <a:ext cx="54102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r>
              <a:rPr lang="fr-FR" altLang="fr-FR" sz="2600"/>
              <a:t> l</a:t>
            </a:r>
            <a:r>
              <a:rPr lang="ja-JP" altLang="fr-FR" sz="2600"/>
              <a:t>’</a:t>
            </a:r>
            <a:r>
              <a:rPr lang="fr-FR" altLang="ja-JP" sz="2600"/>
              <a:t>antisémitisme et la xénophobie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600"/>
              <a:t>en France dans les années trente</a:t>
            </a:r>
            <a:endParaRPr lang="fr-FR" altLang="fr-FR"/>
          </a:p>
        </p:txBody>
      </p:sp>
      <p:pic>
        <p:nvPicPr>
          <p:cNvPr id="69636" name="Picture 10" descr="rechitsaBielorussiefiXIXpogrom">
            <a:extLst>
              <a:ext uri="{FF2B5EF4-FFF2-40B4-BE49-F238E27FC236}">
                <a16:creationId xmlns:a16="http://schemas.microsoft.com/office/drawing/2014/main" id="{DFCBDBF6-48E5-314D-87BA-753DEB1A7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685800"/>
            <a:ext cx="3657600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11" descr="PogromEkatherinenburg1905">
            <a:extLst>
              <a:ext uri="{FF2B5EF4-FFF2-40B4-BE49-F238E27FC236}">
                <a16:creationId xmlns:a16="http://schemas.microsoft.com/office/drawing/2014/main" id="{8D50B114-783E-EF49-9752-81859B6F8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685800"/>
            <a:ext cx="263048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Rectangle 12">
            <a:extLst>
              <a:ext uri="{FF2B5EF4-FFF2-40B4-BE49-F238E27FC236}">
                <a16:creationId xmlns:a16="http://schemas.microsoft.com/office/drawing/2014/main" id="{192EDCF1-CFF9-9E4D-A072-7DBC858D5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413" y="2133600"/>
            <a:ext cx="1946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Les pogroms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4" descr="AntisémFr30-1eHatier03-150">
            <a:extLst>
              <a:ext uri="{FF2B5EF4-FFF2-40B4-BE49-F238E27FC236}">
                <a16:creationId xmlns:a16="http://schemas.microsoft.com/office/drawing/2014/main" id="{855B5681-8897-4E40-B199-CE1D85DFC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04800"/>
            <a:ext cx="3773488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2" name="Picture 5" descr="DocJuifsIndreExpo-176Mod96">
            <a:extLst>
              <a:ext uri="{FF2B5EF4-FFF2-40B4-BE49-F238E27FC236}">
                <a16:creationId xmlns:a16="http://schemas.microsoft.com/office/drawing/2014/main" id="{6B3CE96E-9C16-B444-AA4F-C5F1A068D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4919663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3">
            <a:extLst>
              <a:ext uri="{FF2B5EF4-FFF2-40B4-BE49-F238E27FC236}">
                <a16:creationId xmlns:a16="http://schemas.microsoft.com/office/drawing/2014/main" id="{94982444-DAFE-6A4F-9F5A-87D4FBC9D8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260350"/>
            <a:ext cx="8367713" cy="64135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fr-FR" altLang="fr-FR"/>
              <a:t>Introduction :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fr-FR" altLang="fr-FR"/>
              <a:t>	</a:t>
            </a:r>
            <a:r>
              <a:rPr lang="fr-FR" altLang="fr-FR">
                <a:solidFill>
                  <a:srgbClr val="FFC000"/>
                </a:solidFill>
              </a:rPr>
              <a:t>I) Le nazisme et sa dimension antisémite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fr-FR" altLang="fr-FR">
                <a:solidFill>
                  <a:srgbClr val="FF0000"/>
                </a:solidFill>
              </a:rPr>
              <a:t>(rappel n’entrant pas dans le programme)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fr-FR" altLang="fr-FR"/>
              <a:t>	</a:t>
            </a:r>
            <a:r>
              <a:rPr lang="fr-FR" altLang="fr-FR">
                <a:solidFill>
                  <a:srgbClr val="FFC000"/>
                </a:solidFill>
              </a:rPr>
              <a:t>II) L</a:t>
            </a:r>
            <a:r>
              <a:rPr lang="ja-JP" altLang="fr-FR">
                <a:solidFill>
                  <a:srgbClr val="FFC000"/>
                </a:solidFill>
              </a:rPr>
              <a:t>’</a:t>
            </a:r>
            <a:r>
              <a:rPr lang="fr-FR" altLang="ja-JP">
                <a:solidFill>
                  <a:srgbClr val="FFC000"/>
                </a:solidFill>
              </a:rPr>
              <a:t>antisémitisme en Europe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fr-FR" altLang="fr-FR"/>
              <a:t>(mise en perspective et élargissement)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fr-FR" altLang="fr-FR"/>
              <a:t>	</a:t>
            </a:r>
            <a:r>
              <a:rPr lang="fr-FR" altLang="fr-FR">
                <a:solidFill>
                  <a:srgbClr val="FFC000"/>
                </a:solidFill>
              </a:rPr>
              <a:t>III) L</a:t>
            </a:r>
            <a:r>
              <a:rPr lang="ja-JP" altLang="fr-FR">
                <a:solidFill>
                  <a:srgbClr val="FFC000"/>
                </a:solidFill>
              </a:rPr>
              <a:t>’</a:t>
            </a:r>
            <a:r>
              <a:rPr lang="fr-FR" altLang="ja-JP">
                <a:solidFill>
                  <a:srgbClr val="FFC000"/>
                </a:solidFill>
              </a:rPr>
              <a:t>extermination des Juifs d</a:t>
            </a:r>
            <a:r>
              <a:rPr lang="ja-JP" altLang="fr-FR">
                <a:solidFill>
                  <a:srgbClr val="FFC000"/>
                </a:solidFill>
              </a:rPr>
              <a:t>’</a:t>
            </a:r>
            <a:r>
              <a:rPr lang="fr-FR" altLang="ja-JP">
                <a:solidFill>
                  <a:srgbClr val="FFC000"/>
                </a:solidFill>
              </a:rPr>
              <a:t>Europe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fr-FR" altLang="ja-JP"/>
              <a:t>(ne pas confondre persécution et répression)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fr-FR" altLang="ja-JP"/>
              <a:t>	</a:t>
            </a:r>
            <a:r>
              <a:rPr lang="fr-FR" altLang="ja-JP">
                <a:solidFill>
                  <a:srgbClr val="FFC000"/>
                </a:solidFill>
              </a:rPr>
              <a:t>IV) Les notions de génocide et de crime contre l’Humanité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fr-FR" altLang="ja-JP"/>
              <a:t>(ouverture sur l’après-guerre)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3">
            <a:extLst>
              <a:ext uri="{FF2B5EF4-FFF2-40B4-BE49-F238E27FC236}">
                <a16:creationId xmlns:a16="http://schemas.microsoft.com/office/drawing/2014/main" id="{E1BB8725-B4D0-514E-83D5-78385E3E4B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73730" name="Picture 5" descr="AffRévolNat-1eHatier03-150">
            <a:extLst>
              <a:ext uri="{FF2B5EF4-FFF2-40B4-BE49-F238E27FC236}">
                <a16:creationId xmlns:a16="http://schemas.microsoft.com/office/drawing/2014/main" id="{8DEDDC58-7440-3949-8017-8B78C4C95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08038"/>
            <a:ext cx="7543800" cy="604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6">
            <a:extLst>
              <a:ext uri="{FF2B5EF4-FFF2-40B4-BE49-F238E27FC236}">
                <a16:creationId xmlns:a16="http://schemas.microsoft.com/office/drawing/2014/main" id="{9F2D7F8A-7568-5746-AA77-9680CD8A2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7772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400"/>
              <a:t>2.3. </a:t>
            </a:r>
            <a:r>
              <a:rPr lang="fr-FR" altLang="fr-FR" sz="2400">
                <a:solidFill>
                  <a:srgbClr val="FFFF00"/>
                </a:solidFill>
              </a:rPr>
              <a:t>L</a:t>
            </a:r>
            <a:r>
              <a:rPr lang="ja-JP" altLang="fr-FR" sz="2400">
                <a:solidFill>
                  <a:srgbClr val="FFFF00"/>
                </a:solidFill>
              </a:rPr>
              <a:t>’</a:t>
            </a:r>
            <a:r>
              <a:rPr lang="fr-FR" altLang="ja-JP" sz="2400">
                <a:solidFill>
                  <a:srgbClr val="FFFF00"/>
                </a:solidFill>
              </a:rPr>
              <a:t>antisémitisme du Gouvernement de Vichy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endParaRPr lang="fr-FR" altLang="fr-FR" sz="2400"/>
          </a:p>
        </p:txBody>
      </p:sp>
      <p:cxnSp>
        <p:nvCxnSpPr>
          <p:cNvPr id="73732" name="Connecteur droit avec flèche 2">
            <a:extLst>
              <a:ext uri="{FF2B5EF4-FFF2-40B4-BE49-F238E27FC236}">
                <a16:creationId xmlns:a16="http://schemas.microsoft.com/office/drawing/2014/main" id="{10F297D0-6AFD-474B-93B8-6993224513A3}"/>
              </a:ext>
            </a:extLst>
          </p:cNvPr>
          <p:cNvCxnSpPr>
            <a:cxnSpLocks/>
          </p:cNvCxnSpPr>
          <p:nvPr/>
        </p:nvCxnSpPr>
        <p:spPr bwMode="auto">
          <a:xfrm>
            <a:off x="1979613" y="762000"/>
            <a:ext cx="1368425" cy="4970463"/>
          </a:xfrm>
          <a:prstGeom prst="straightConnector1">
            <a:avLst/>
          </a:prstGeom>
          <a:noFill/>
          <a:ln w="57150" algn="ctr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33" name="Connecteur droit avec flèche 7">
            <a:extLst>
              <a:ext uri="{FF2B5EF4-FFF2-40B4-BE49-F238E27FC236}">
                <a16:creationId xmlns:a16="http://schemas.microsoft.com/office/drawing/2014/main" id="{D05B2A74-3D77-FB4D-A432-5E0E4E9D1AF8}"/>
              </a:ext>
            </a:extLst>
          </p:cNvPr>
          <p:cNvCxnSpPr>
            <a:cxnSpLocks/>
          </p:cNvCxnSpPr>
          <p:nvPr/>
        </p:nvCxnSpPr>
        <p:spPr bwMode="auto">
          <a:xfrm flipH="1">
            <a:off x="1547813" y="808038"/>
            <a:ext cx="431800" cy="965200"/>
          </a:xfrm>
          <a:prstGeom prst="straightConnector1">
            <a:avLst/>
          </a:prstGeom>
          <a:noFill/>
          <a:ln w="57150" algn="ctr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4" descr="CartFrVichy-1eHatier03-100">
            <a:extLst>
              <a:ext uri="{FF2B5EF4-FFF2-40B4-BE49-F238E27FC236}">
                <a16:creationId xmlns:a16="http://schemas.microsoft.com/office/drawing/2014/main" id="{711B5897-36EA-9044-9B03-674ADD7CC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57200"/>
            <a:ext cx="5535613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5">
            <a:extLst>
              <a:ext uri="{FF2B5EF4-FFF2-40B4-BE49-F238E27FC236}">
                <a16:creationId xmlns:a16="http://schemas.microsoft.com/office/drawing/2014/main" id="{7FC6FF6F-88CA-7046-ABEF-E55E89CF1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727075"/>
            <a:ext cx="3505200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fr-FR" altLang="fr-FR" sz="2800"/>
              <a:t> Vichy publie deux Statuts des Juifs (octobre 1940, juin 1941) à l</a:t>
            </a:r>
            <a:r>
              <a:rPr lang="ja-JP" altLang="fr-FR" sz="2800"/>
              <a:t>’</a:t>
            </a:r>
            <a:r>
              <a:rPr lang="fr-FR" altLang="ja-JP" sz="2800"/>
              <a:t>égard des Français définis comme juifs</a:t>
            </a:r>
            <a:endParaRPr lang="fr-FR" altLang="ja-JP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altLang="fr-FR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altLang="fr-FR"/>
          </a:p>
        </p:txBody>
      </p:sp>
      <p:sp>
        <p:nvSpPr>
          <p:cNvPr id="75779" name="Rectangle 6">
            <a:extLst>
              <a:ext uri="{FF2B5EF4-FFF2-40B4-BE49-F238E27FC236}">
                <a16:creationId xmlns:a16="http://schemas.microsoft.com/office/drawing/2014/main" id="{A25157CB-3312-994B-86BD-FC7B2FC31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429000"/>
            <a:ext cx="34290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800"/>
              <a:t>- Vichy exerce une répression administrative à l</a:t>
            </a:r>
            <a:r>
              <a:rPr lang="ja-JP" altLang="fr-FR" sz="2800"/>
              <a:t>’</a:t>
            </a:r>
            <a:r>
              <a:rPr lang="fr-FR" altLang="ja-JP" sz="2800"/>
              <a:t>égard des étrangers « israélites » (internement)</a:t>
            </a:r>
            <a:endParaRPr lang="fr-FR" altLang="fr-FR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4" descr="TextStatJuifs1eHatier03-150">
            <a:extLst>
              <a:ext uri="{FF2B5EF4-FFF2-40B4-BE49-F238E27FC236}">
                <a16:creationId xmlns:a16="http://schemas.microsoft.com/office/drawing/2014/main" id="{2B3F60A0-9A1B-A74B-9238-31100330E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76200"/>
            <a:ext cx="45466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6" name="Picture 5" descr="PhotoHLVentInterdJuifs150">
            <a:extLst>
              <a:ext uri="{FF2B5EF4-FFF2-40B4-BE49-F238E27FC236}">
                <a16:creationId xmlns:a16="http://schemas.microsoft.com/office/drawing/2014/main" id="{395A4FA3-3F8D-5E49-BDFC-114528DF5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6200"/>
            <a:ext cx="4343400" cy="30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6" descr="PhotEnfJuifs-3eHatier03-96">
            <a:extLst>
              <a:ext uri="{FF2B5EF4-FFF2-40B4-BE49-F238E27FC236}">
                <a16:creationId xmlns:a16="http://schemas.microsoft.com/office/drawing/2014/main" id="{28642555-EFC3-5A4D-AAAA-8704B7729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3101975"/>
            <a:ext cx="3679825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ZoneTexte 1">
            <a:extLst>
              <a:ext uri="{FF2B5EF4-FFF2-40B4-BE49-F238E27FC236}">
                <a16:creationId xmlns:a16="http://schemas.microsoft.com/office/drawing/2014/main" id="{931E718B-89B4-814F-B77E-8C0347DD4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9213" y="5997575"/>
            <a:ext cx="55578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200"/>
              <a:t>En 1940, Pétain fait le choix d’une politique antisémite sans pression nazie.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6" descr="VignetEditHenriotn9-44-300p17">
            <a:extLst>
              <a:ext uri="{FF2B5EF4-FFF2-40B4-BE49-F238E27FC236}">
                <a16:creationId xmlns:a16="http://schemas.microsoft.com/office/drawing/2014/main" id="{6817EAE0-6519-7741-B981-F43A58EAC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57600"/>
            <a:ext cx="22574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7" descr="DocJuifsIndreExpoEtoileJaune-180-96">
            <a:extLst>
              <a:ext uri="{FF2B5EF4-FFF2-40B4-BE49-F238E27FC236}">
                <a16:creationId xmlns:a16="http://schemas.microsoft.com/office/drawing/2014/main" id="{2BB936D8-46E1-8649-9737-CA8504D64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26479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8" descr="AffNazAntisé-1eHatier03-150">
            <a:extLst>
              <a:ext uri="{FF2B5EF4-FFF2-40B4-BE49-F238E27FC236}">
                <a16:creationId xmlns:a16="http://schemas.microsoft.com/office/drawing/2014/main" id="{F57C5734-0203-A840-B2D6-8C91627F3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76200"/>
            <a:ext cx="317658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9" descr="TexEnfJuifs-3eHatier03-96">
            <a:extLst>
              <a:ext uri="{FF2B5EF4-FFF2-40B4-BE49-F238E27FC236}">
                <a16:creationId xmlns:a16="http://schemas.microsoft.com/office/drawing/2014/main" id="{55C4F49F-945B-024A-ABEF-E508F35C2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513" y="1412875"/>
            <a:ext cx="318928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ZoneTexte 1">
            <a:extLst>
              <a:ext uri="{FF2B5EF4-FFF2-40B4-BE49-F238E27FC236}">
                <a16:creationId xmlns:a16="http://schemas.microsoft.com/office/drawing/2014/main" id="{A82D6B90-D170-CF4E-A64B-37020C31A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8438" y="130175"/>
            <a:ext cx="31543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Le port de l’étoile jaune en zone nord (printemps 1942)</a:t>
            </a:r>
          </a:p>
        </p:txBody>
      </p:sp>
      <p:sp>
        <p:nvSpPr>
          <p:cNvPr id="79878" name="ZoneTexte 2">
            <a:extLst>
              <a:ext uri="{FF2B5EF4-FFF2-40B4-BE49-F238E27FC236}">
                <a16:creationId xmlns:a16="http://schemas.microsoft.com/office/drawing/2014/main" id="{C480EDD3-FD77-384B-B527-DA118E6F4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9313" y="4868863"/>
            <a:ext cx="32512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Les juifs sont associés aux autres éléments de l’anti-France, franc-maçons, communistes et gaullistes.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Espace réservé du contenu 2">
            <a:extLst>
              <a:ext uri="{FF2B5EF4-FFF2-40B4-BE49-F238E27FC236}">
                <a16:creationId xmlns:a16="http://schemas.microsoft.com/office/drawing/2014/main" id="{08384FE2-01E6-2042-A663-1049F2E6AB3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9750" y="620713"/>
            <a:ext cx="8064500" cy="4114800"/>
          </a:xfrm>
        </p:spPr>
        <p:txBody>
          <a:bodyPr/>
          <a:lstStyle/>
          <a:p>
            <a:pPr marL="0" indent="0" algn="just">
              <a:buFontTx/>
              <a:buNone/>
            </a:pPr>
            <a:r>
              <a:rPr lang="fr-FR" altLang="fr-FR"/>
              <a:t>Dans le cadre de </a:t>
            </a:r>
            <a:r>
              <a:rPr lang="fr-FR" altLang="fr-FR">
                <a:solidFill>
                  <a:srgbClr val="FFFF00"/>
                </a:solidFill>
              </a:rPr>
              <a:t>la politique de collaboration </a:t>
            </a:r>
            <a:r>
              <a:rPr lang="fr-FR" altLang="fr-FR"/>
              <a:t>qu’il a souhaité en octobre 1940 (rencontre Pétain-Hitler à Montoire), le Gouvernement de Vichy accepte en 1942 et 1943 d’</a:t>
            </a:r>
            <a:r>
              <a:rPr lang="fr-FR" altLang="fr-FR">
                <a:solidFill>
                  <a:srgbClr val="FFFF00"/>
                </a:solidFill>
              </a:rPr>
              <a:t>arrêter</a:t>
            </a:r>
            <a:r>
              <a:rPr lang="fr-FR" altLang="fr-FR"/>
              <a:t> et de </a:t>
            </a:r>
            <a:r>
              <a:rPr lang="fr-FR" altLang="fr-FR">
                <a:solidFill>
                  <a:srgbClr val="FFFF00"/>
                </a:solidFill>
              </a:rPr>
              <a:t>livrer aux forces d’occupation nazies des milliers de juifs étrangers ou dénaturalisés</a:t>
            </a:r>
            <a:r>
              <a:rPr lang="fr-FR" altLang="fr-FR"/>
              <a:t>.</a:t>
            </a:r>
          </a:p>
          <a:p>
            <a:pPr marL="0" indent="0">
              <a:buFontTx/>
              <a:buNone/>
            </a:pPr>
            <a:endParaRPr lang="fr-FR" altLang="fr-FR"/>
          </a:p>
          <a:p>
            <a:pPr marL="0" indent="0">
              <a:buFontTx/>
              <a:buNone/>
            </a:pPr>
            <a:r>
              <a:rPr lang="fr-FR" altLang="fr-FR">
                <a:sym typeface="Wingdings" pitchFamily="2" charset="2"/>
              </a:rPr>
              <a:t> </a:t>
            </a:r>
            <a:r>
              <a:rPr lang="fr-FR" altLang="fr-FR"/>
              <a:t>Deux rafles ont lieu dans l’Indre et le Cher-Sud en août 1942 et en février 1943.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>
            <a:extLst>
              <a:ext uri="{FF2B5EF4-FFF2-40B4-BE49-F238E27FC236}">
                <a16:creationId xmlns:a16="http://schemas.microsoft.com/office/drawing/2014/main" id="{82BBEAC8-57CF-4C4F-A432-375B135B80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991600" cy="1143000"/>
          </a:xfrm>
        </p:spPr>
        <p:txBody>
          <a:bodyPr/>
          <a:lstStyle/>
          <a:p>
            <a:pPr algn="l" eaLnBrk="1" hangingPunct="1"/>
            <a:r>
              <a:rPr lang="fr-FR" altLang="fr-FR" sz="4000">
                <a:solidFill>
                  <a:srgbClr val="FFC000"/>
                </a:solidFill>
              </a:rPr>
              <a:t>III) L</a:t>
            </a:r>
            <a:r>
              <a:rPr lang="ja-JP" altLang="fr-FR" sz="4000">
                <a:solidFill>
                  <a:srgbClr val="FFC000"/>
                </a:solidFill>
              </a:rPr>
              <a:t>’</a:t>
            </a:r>
            <a:r>
              <a:rPr lang="fr-FR" altLang="ja-JP" sz="4000">
                <a:solidFill>
                  <a:srgbClr val="FFC000"/>
                </a:solidFill>
              </a:rPr>
              <a:t>extermination des Juifs d</a:t>
            </a:r>
            <a:r>
              <a:rPr lang="ja-JP" altLang="fr-FR" sz="4000">
                <a:solidFill>
                  <a:srgbClr val="FFC000"/>
                </a:solidFill>
              </a:rPr>
              <a:t>’</a:t>
            </a:r>
            <a:r>
              <a:rPr lang="fr-FR" altLang="ja-JP" sz="4000">
                <a:solidFill>
                  <a:srgbClr val="FFC000"/>
                </a:solidFill>
              </a:rPr>
              <a:t>Europe (1940-1945)</a:t>
            </a:r>
            <a:endParaRPr lang="fr-FR" altLang="fr-FR">
              <a:solidFill>
                <a:srgbClr val="FFC000"/>
              </a:solidFill>
            </a:endParaRPr>
          </a:p>
        </p:txBody>
      </p:sp>
      <p:sp>
        <p:nvSpPr>
          <p:cNvPr id="82946" name="Rectangle 3">
            <a:extLst>
              <a:ext uri="{FF2B5EF4-FFF2-40B4-BE49-F238E27FC236}">
                <a16:creationId xmlns:a16="http://schemas.microsoft.com/office/drawing/2014/main" id="{7DEA45C6-429D-E341-A6A6-A2FD598FAB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7010400" cy="4114800"/>
          </a:xfrm>
        </p:spPr>
        <p:txBody>
          <a:bodyPr/>
          <a:lstStyle/>
          <a:p>
            <a:pPr marL="38100" indent="-38100" eaLnBrk="1" hangingPunct="1">
              <a:buFontTx/>
              <a:buNone/>
            </a:pPr>
            <a:r>
              <a:rPr lang="fr-FR" altLang="fr-FR">
                <a:solidFill>
                  <a:srgbClr val="FFFF00"/>
                </a:solidFill>
              </a:rPr>
              <a:t>3.1. De l</a:t>
            </a:r>
            <a:r>
              <a:rPr lang="ja-JP" altLang="fr-FR">
                <a:solidFill>
                  <a:srgbClr val="FFFF00"/>
                </a:solidFill>
              </a:rPr>
              <a:t>’</a:t>
            </a:r>
            <a:r>
              <a:rPr lang="fr-FR" altLang="ja-JP">
                <a:solidFill>
                  <a:srgbClr val="FFFF00"/>
                </a:solidFill>
              </a:rPr>
              <a:t>exclusion à la « solution finale » </a:t>
            </a:r>
            <a:r>
              <a:rPr lang="fr-FR" altLang="fr-FR">
                <a:solidFill>
                  <a:srgbClr val="FFFF00"/>
                </a:solidFill>
              </a:rPr>
              <a:t>(1939-1942)</a:t>
            </a:r>
          </a:p>
        </p:txBody>
      </p:sp>
      <p:pic>
        <p:nvPicPr>
          <p:cNvPr id="82947" name="Picture 6" descr="TexAntis39-1eHatier03-150">
            <a:extLst>
              <a:ext uri="{FF2B5EF4-FFF2-40B4-BE49-F238E27FC236}">
                <a16:creationId xmlns:a16="http://schemas.microsoft.com/office/drawing/2014/main" id="{6C4107D2-7AC6-3742-B2D8-FEBAFAFB4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708275"/>
            <a:ext cx="38862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9" descr="TextGhetVars-3eHatier03-96">
            <a:extLst>
              <a:ext uri="{FF2B5EF4-FFF2-40B4-BE49-F238E27FC236}">
                <a16:creationId xmlns:a16="http://schemas.microsoft.com/office/drawing/2014/main" id="{DF1146DB-FD10-D84F-A6D3-77ECEF173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368425"/>
            <a:ext cx="2060575" cy="54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10" descr="PhotoGhettoV-1eHatier03-150">
            <a:extLst>
              <a:ext uri="{FF2B5EF4-FFF2-40B4-BE49-F238E27FC236}">
                <a16:creationId xmlns:a16="http://schemas.microsoft.com/office/drawing/2014/main" id="{03693B74-00E0-E842-B50B-1FBF072E4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76475"/>
            <a:ext cx="2895600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0" name="Rectangle 12">
            <a:extLst>
              <a:ext uri="{FF2B5EF4-FFF2-40B4-BE49-F238E27FC236}">
                <a16:creationId xmlns:a16="http://schemas.microsoft.com/office/drawing/2014/main" id="{251EBDA7-3990-7343-81C3-548B6D4DF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0" y="5300663"/>
            <a:ext cx="39941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Les </a:t>
            </a:r>
            <a:r>
              <a:rPr lang="fr-FR" altLang="fr-FR" sz="2400">
                <a:solidFill>
                  <a:srgbClr val="FFFF00"/>
                </a:solidFill>
              </a:rPr>
              <a:t>ghettos</a:t>
            </a:r>
            <a:r>
              <a:rPr lang="fr-FR" altLang="fr-FR" sz="2400"/>
              <a:t> polonais puis soviétiques où la population juive est affamée (1939-1943)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Image 1" descr="expo1_01_l.jpg">
            <a:extLst>
              <a:ext uri="{FF2B5EF4-FFF2-40B4-BE49-F238E27FC236}">
                <a16:creationId xmlns:a16="http://schemas.microsoft.com/office/drawing/2014/main" id="{71A10060-405A-FA4B-B520-D84DEA3A3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307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4" name="Image 2" descr="ShoahParBalles.jpg">
            <a:extLst>
              <a:ext uri="{FF2B5EF4-FFF2-40B4-BE49-F238E27FC236}">
                <a16:creationId xmlns:a16="http://schemas.microsoft.com/office/drawing/2014/main" id="{ABDF6784-017C-654B-82E6-4B98D65E0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7538"/>
            <a:ext cx="4860925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Image 3" descr="shoah_par_balle1942.jpg">
            <a:extLst>
              <a:ext uri="{FF2B5EF4-FFF2-40B4-BE49-F238E27FC236}">
                <a16:creationId xmlns:a16="http://schemas.microsoft.com/office/drawing/2014/main" id="{FD0DD5C9-F7B1-FB4F-B16D-D4ABDF62C3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2971800"/>
            <a:ext cx="4838700" cy="333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Image 4" descr="ShoahparBalles2.jpg">
            <a:extLst>
              <a:ext uri="{FF2B5EF4-FFF2-40B4-BE49-F238E27FC236}">
                <a16:creationId xmlns:a16="http://schemas.microsoft.com/office/drawing/2014/main" id="{D3E80CAD-9CCD-FC45-BF15-0EF8EFFA1C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213" y="0"/>
            <a:ext cx="287178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ZoneTexte 1">
            <a:extLst>
              <a:ext uri="{FF2B5EF4-FFF2-40B4-BE49-F238E27FC236}">
                <a16:creationId xmlns:a16="http://schemas.microsoft.com/office/drawing/2014/main" id="{165751D9-ADDA-8546-A40C-3DD152484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75" y="3276600"/>
            <a:ext cx="4321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Photos prises par des soldats allemands participant à la « </a:t>
            </a:r>
            <a:r>
              <a:rPr lang="fr-FR" altLang="fr-FR" sz="2400">
                <a:solidFill>
                  <a:srgbClr val="FFFF00"/>
                </a:solidFill>
              </a:rPr>
              <a:t>shoah par balles </a:t>
            </a:r>
            <a:r>
              <a:rPr lang="fr-FR" altLang="fr-FR" sz="2400"/>
              <a:t>»</a:t>
            </a:r>
          </a:p>
        </p:txBody>
      </p:sp>
      <p:sp>
        <p:nvSpPr>
          <p:cNvPr id="84998" name="ZoneTexte 2">
            <a:extLst>
              <a:ext uri="{FF2B5EF4-FFF2-40B4-BE49-F238E27FC236}">
                <a16:creationId xmlns:a16="http://schemas.microsoft.com/office/drawing/2014/main" id="{658E57C2-A04A-1640-A77A-67884AA2C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6323013"/>
            <a:ext cx="28067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URSS (1941-1944)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4" descr="TexBrutali41-1eHatier03-150">
            <a:extLst>
              <a:ext uri="{FF2B5EF4-FFF2-40B4-BE49-F238E27FC236}">
                <a16:creationId xmlns:a16="http://schemas.microsoft.com/office/drawing/2014/main" id="{90EE2363-6DCC-5348-B9E8-2AF54112F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2254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8" name="Picture 5" descr="TexEinsatz41-1eHatier03-150">
            <a:extLst>
              <a:ext uri="{FF2B5EF4-FFF2-40B4-BE49-F238E27FC236}">
                <a16:creationId xmlns:a16="http://schemas.microsoft.com/office/drawing/2014/main" id="{A8011520-2355-174A-810C-462F91FE6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15888"/>
            <a:ext cx="6629400" cy="467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ctangle 6">
            <a:extLst>
              <a:ext uri="{FF2B5EF4-FFF2-40B4-BE49-F238E27FC236}">
                <a16:creationId xmlns:a16="http://schemas.microsoft.com/office/drawing/2014/main" id="{6371F891-FEFC-2744-A05F-050A27550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797425"/>
            <a:ext cx="67056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Au cours de l’invasion allemande de </a:t>
            </a:r>
            <a:r>
              <a:rPr lang="fr-FR" altLang="ja-JP" sz="2400"/>
              <a:t>l</a:t>
            </a:r>
            <a:r>
              <a:rPr lang="ja-JP" altLang="fr-FR" sz="2400"/>
              <a:t>’</a:t>
            </a:r>
            <a:r>
              <a:rPr lang="fr-FR" altLang="ja-JP" sz="2400"/>
              <a:t>Union Soviétique à partir de 1941, des commandos appelés</a:t>
            </a:r>
            <a:r>
              <a:rPr lang="fr-FR" altLang="fr-FR" sz="2400"/>
              <a:t> « Einsatzgruppen » fusillent en masse les populations juives rencontrées : c’est la « </a:t>
            </a:r>
            <a:r>
              <a:rPr lang="fr-FR" altLang="fr-FR" sz="2400">
                <a:solidFill>
                  <a:srgbClr val="FFFF00"/>
                </a:solidFill>
              </a:rPr>
              <a:t>Shoah par balles </a:t>
            </a:r>
            <a:r>
              <a:rPr lang="fr-FR" altLang="fr-FR" sz="2400"/>
              <a:t>»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4" descr="TexSolFinale-1eHatier03-150">
            <a:extLst>
              <a:ext uri="{FF2B5EF4-FFF2-40B4-BE49-F238E27FC236}">
                <a16:creationId xmlns:a16="http://schemas.microsoft.com/office/drawing/2014/main" id="{E3DE1489-C552-A447-9A83-1D187A91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57388"/>
            <a:ext cx="2513013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6" name="Picture 5" descr="PhotGhetVars-3eHatier03-96">
            <a:extLst>
              <a:ext uri="{FF2B5EF4-FFF2-40B4-BE49-F238E27FC236}">
                <a16:creationId xmlns:a16="http://schemas.microsoft.com/office/drawing/2014/main" id="{8F03D34D-F766-934E-965C-28DE50156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38" y="381000"/>
            <a:ext cx="536257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Rectangle 6">
            <a:extLst>
              <a:ext uri="{FF2B5EF4-FFF2-40B4-BE49-F238E27FC236}">
                <a16:creationId xmlns:a16="http://schemas.microsoft.com/office/drawing/2014/main" id="{634E2624-4557-FF46-9262-81F65629F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" y="-26988"/>
            <a:ext cx="377031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La </a:t>
            </a:r>
            <a:r>
              <a:rPr lang="fr-FR" altLang="fr-FR" sz="2400">
                <a:solidFill>
                  <a:srgbClr val="FFFF00"/>
                </a:solidFill>
              </a:rPr>
              <a:t>« solution finale »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décidée en janvier 1942 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une </a:t>
            </a:r>
            <a:r>
              <a:rPr lang="fr-FR" altLang="fr-FR" sz="2400">
                <a:solidFill>
                  <a:srgbClr val="FFFF00"/>
                </a:solidFill>
              </a:rPr>
              <a:t>déportation systématique </a:t>
            </a:r>
            <a:r>
              <a:rPr lang="fr-FR" altLang="fr-FR" sz="2400"/>
              <a:t>dans des centres de mise à mort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>
            <a:extLst>
              <a:ext uri="{FF2B5EF4-FFF2-40B4-BE49-F238E27FC236}">
                <a16:creationId xmlns:a16="http://schemas.microsoft.com/office/drawing/2014/main" id="{BD7F48E0-3210-0843-A6EC-BC78AEF20E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304800"/>
            <a:ext cx="88392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3000">
                <a:solidFill>
                  <a:srgbClr val="FFFF00"/>
                </a:solidFill>
              </a:rPr>
              <a:t>3.2. Le mécanisme « européen » de la déportation (1942-1944) </a:t>
            </a:r>
            <a:r>
              <a:rPr lang="fr-FR" altLang="fr-FR" sz="3000"/>
              <a:t>et la participation de l</a:t>
            </a:r>
            <a:r>
              <a:rPr lang="ja-JP" altLang="fr-FR" sz="3000"/>
              <a:t>’</a:t>
            </a:r>
            <a:r>
              <a:rPr lang="fr-FR" altLang="ja-JP" sz="3000"/>
              <a:t>Etat Français</a:t>
            </a:r>
            <a:endParaRPr lang="fr-FR" altLang="fr-FR"/>
          </a:p>
        </p:txBody>
      </p:sp>
      <p:pic>
        <p:nvPicPr>
          <p:cNvPr id="90114" name="Picture 4" descr="PhotRaflPari-1eHatier03-150">
            <a:extLst>
              <a:ext uri="{FF2B5EF4-FFF2-40B4-BE49-F238E27FC236}">
                <a16:creationId xmlns:a16="http://schemas.microsoft.com/office/drawing/2014/main" id="{64935199-130A-664A-8E4D-80E72250A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2347913"/>
            <a:ext cx="4194175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Picture 9" descr="CartGénocide-1eHatier03-150">
            <a:extLst>
              <a:ext uri="{FF2B5EF4-FFF2-40B4-BE49-F238E27FC236}">
                <a16:creationId xmlns:a16="http://schemas.microsoft.com/office/drawing/2014/main" id="{1BAC27D1-1C72-F549-A379-D951DD203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413" y="1244600"/>
            <a:ext cx="4822825" cy="55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34FE77D5-3D13-824C-BFC8-6DA9B2233C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-100013"/>
            <a:ext cx="7772400" cy="1143001"/>
          </a:xfrm>
        </p:spPr>
        <p:txBody>
          <a:bodyPr/>
          <a:lstStyle/>
          <a:p>
            <a:pPr algn="l" eaLnBrk="1" hangingPunct="1"/>
            <a:r>
              <a:rPr lang="fr-FR" altLang="fr-FR">
                <a:solidFill>
                  <a:srgbClr val="FFC000"/>
                </a:solidFill>
              </a:rPr>
              <a:t>I) Le national-socialisme</a:t>
            </a:r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7C08A5CA-163F-C14A-8D0C-3652A04064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485900"/>
            <a:ext cx="7772400" cy="1295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>
                <a:solidFill>
                  <a:srgbClr val="FFFF00"/>
                </a:solidFill>
              </a:rPr>
              <a:t>1.1. Le nazisme : une doctrine née dans l</a:t>
            </a:r>
            <a:r>
              <a:rPr lang="ja-JP" altLang="fr-FR">
                <a:solidFill>
                  <a:srgbClr val="FFFF00"/>
                </a:solidFill>
              </a:rPr>
              <a:t>’</a:t>
            </a:r>
            <a:r>
              <a:rPr lang="fr-FR" altLang="ja-JP">
                <a:solidFill>
                  <a:srgbClr val="FFFF00"/>
                </a:solidFill>
              </a:rPr>
              <a:t>Allemagne des années vingt</a:t>
            </a:r>
            <a:endParaRPr lang="fr-FR" altLang="fr-FR">
              <a:solidFill>
                <a:srgbClr val="FFFF00"/>
              </a:solidFill>
            </a:endParaRPr>
          </a:p>
        </p:txBody>
      </p:sp>
      <p:pic>
        <p:nvPicPr>
          <p:cNvPr id="20483" name="Picture 4" descr="FriseDictatu-1eHatier03-100">
            <a:extLst>
              <a:ext uri="{FF2B5EF4-FFF2-40B4-BE49-F238E27FC236}">
                <a16:creationId xmlns:a16="http://schemas.microsoft.com/office/drawing/2014/main" id="{98F93A88-04A8-6C4C-8EE8-716F902BF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27313"/>
            <a:ext cx="883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ZoneTexte 1">
            <a:extLst>
              <a:ext uri="{FF2B5EF4-FFF2-40B4-BE49-F238E27FC236}">
                <a16:creationId xmlns:a16="http://schemas.microsoft.com/office/drawing/2014/main" id="{27BA3948-D414-AA4D-BD0D-87076DBD4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25" y="815975"/>
            <a:ext cx="88677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FF0000"/>
                </a:solidFill>
              </a:rPr>
              <a:t>Rappel sur la nazisme : notion qui n’est pas au programme de cycle 3 -&gt; parcourir cette partie si besoin (culture générale)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7" descr="PhotoAuschw-1eHatier03-120">
            <a:extLst>
              <a:ext uri="{FF2B5EF4-FFF2-40B4-BE49-F238E27FC236}">
                <a16:creationId xmlns:a16="http://schemas.microsoft.com/office/drawing/2014/main" id="{E95014C2-023A-884D-B66F-DFDF3A7AE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494188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2" name="Picture 9" descr="Cartecampsconcentr">
            <a:extLst>
              <a:ext uri="{FF2B5EF4-FFF2-40B4-BE49-F238E27FC236}">
                <a16:creationId xmlns:a16="http://schemas.microsoft.com/office/drawing/2014/main" id="{75F95E1C-8338-7245-8345-52B30E41C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55900"/>
            <a:ext cx="4114800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10" descr="CartRecrutAu-1eHatier03-150">
            <a:extLst>
              <a:ext uri="{FF2B5EF4-FFF2-40B4-BE49-F238E27FC236}">
                <a16:creationId xmlns:a16="http://schemas.microsoft.com/office/drawing/2014/main" id="{0922354C-AF64-6843-8941-756293798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09750"/>
            <a:ext cx="3335338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>
            <a:extLst>
              <a:ext uri="{FF2B5EF4-FFF2-40B4-BE49-F238E27FC236}">
                <a16:creationId xmlns:a16="http://schemas.microsoft.com/office/drawing/2014/main" id="{9CC5DE44-1360-7043-A4CA-2A81ABBB90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6477000" cy="5943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>
                <a:solidFill>
                  <a:srgbClr val="FFFF00"/>
                </a:solidFill>
              </a:rPr>
              <a:t>3.3. Les centres d</a:t>
            </a:r>
            <a:r>
              <a:rPr lang="ja-JP" altLang="fr-FR">
                <a:solidFill>
                  <a:srgbClr val="FFFF00"/>
                </a:solidFill>
              </a:rPr>
              <a:t>’</a:t>
            </a:r>
            <a:r>
              <a:rPr lang="fr-FR" altLang="ja-JP">
                <a:solidFill>
                  <a:srgbClr val="FFFF00"/>
                </a:solidFill>
              </a:rPr>
              <a:t>extermination </a:t>
            </a:r>
            <a:r>
              <a:rPr lang="fr-FR" altLang="ja-JP"/>
              <a:t>(ou l</a:t>
            </a:r>
            <a:r>
              <a:rPr lang="ja-JP" altLang="fr-FR"/>
              <a:t>’</a:t>
            </a:r>
            <a:r>
              <a:rPr lang="fr-FR" altLang="ja-JP"/>
              <a:t>organisation administrative de la violence extrême)</a:t>
            </a:r>
            <a:endParaRPr lang="fr-FR" altLang="fr-FR"/>
          </a:p>
        </p:txBody>
      </p:sp>
      <p:pic>
        <p:nvPicPr>
          <p:cNvPr id="94210" name="Picture 3" descr="TextDéporté-3eHatier03-96">
            <a:extLst>
              <a:ext uri="{FF2B5EF4-FFF2-40B4-BE49-F238E27FC236}">
                <a16:creationId xmlns:a16="http://schemas.microsoft.com/office/drawing/2014/main" id="{2796556F-D058-5B46-B5B3-33FFB1F98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438" y="76200"/>
            <a:ext cx="2112962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4" descr="PhotSélecAus-3eHatier03-96">
            <a:extLst>
              <a:ext uri="{FF2B5EF4-FFF2-40B4-BE49-F238E27FC236}">
                <a16:creationId xmlns:a16="http://schemas.microsoft.com/office/drawing/2014/main" id="{8E7DEFDC-F780-AA4E-8D03-00B3DF5D3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24025"/>
            <a:ext cx="609600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 descr="TextHoessGén-1eHatier03-150">
            <a:extLst>
              <a:ext uri="{FF2B5EF4-FFF2-40B4-BE49-F238E27FC236}">
                <a16:creationId xmlns:a16="http://schemas.microsoft.com/office/drawing/2014/main" id="{3518DE2B-2644-2D4C-B762-17666D304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76200"/>
            <a:ext cx="2062163" cy="672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8" name="Picture 5" descr="PlanTréblink-3eHatier03-150">
            <a:extLst>
              <a:ext uri="{FF2B5EF4-FFF2-40B4-BE49-F238E27FC236}">
                <a16:creationId xmlns:a16="http://schemas.microsoft.com/office/drawing/2014/main" id="{3CAF88BF-8959-FF43-A470-C6E8FF5F6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152400"/>
            <a:ext cx="5130800" cy="646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9" descr="PlanAuschw-1eHatier03-150">
            <a:extLst>
              <a:ext uri="{FF2B5EF4-FFF2-40B4-BE49-F238E27FC236}">
                <a16:creationId xmlns:a16="http://schemas.microsoft.com/office/drawing/2014/main" id="{28F2A331-5B52-FD4A-A6B5-AF7C2C78D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6200"/>
            <a:ext cx="4495800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6" name="Picture 10" descr="trianglescampRVB-125">
            <a:extLst>
              <a:ext uri="{FF2B5EF4-FFF2-40B4-BE49-F238E27FC236}">
                <a16:creationId xmlns:a16="http://schemas.microsoft.com/office/drawing/2014/main" id="{07658D4E-E692-4F4B-A90D-839545712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413" y="3021013"/>
            <a:ext cx="2660650" cy="383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11" descr="PhotAuschwit-1eHatier03-150">
            <a:extLst>
              <a:ext uri="{FF2B5EF4-FFF2-40B4-BE49-F238E27FC236}">
                <a16:creationId xmlns:a16="http://schemas.microsoft.com/office/drawing/2014/main" id="{1B7E7D94-4B99-3D49-915A-90F64B126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4572000" cy="444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12" descr="PhotoAuschw-1eHatier03-151">
            <a:extLst>
              <a:ext uri="{FF2B5EF4-FFF2-40B4-BE49-F238E27FC236}">
                <a16:creationId xmlns:a16="http://schemas.microsoft.com/office/drawing/2014/main" id="{0A75ED6A-3819-2B45-A3EA-2198D3B68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659188"/>
            <a:ext cx="3886200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9" name="Rectangle 13">
            <a:extLst>
              <a:ext uri="{FF2B5EF4-FFF2-40B4-BE49-F238E27FC236}">
                <a16:creationId xmlns:a16="http://schemas.microsoft.com/office/drawing/2014/main" id="{7EBD5E9E-E8D4-DC4F-8E39-D4E686F28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5063" y="56816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sp>
        <p:nvSpPr>
          <p:cNvPr id="98310" name="ZoneTexte 1">
            <a:extLst>
              <a:ext uri="{FF2B5EF4-FFF2-40B4-BE49-F238E27FC236}">
                <a16:creationId xmlns:a16="http://schemas.microsoft.com/office/drawing/2014/main" id="{B2BDA458-7D5A-4D44-82CE-EC7153A25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5084763"/>
            <a:ext cx="199707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/>
              <a:t>Les triangles des déportés dans les camps de concentration et dans les centres d’alimentation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2" descr="PhotoCamps-1eHatier03-150">
            <a:extLst>
              <a:ext uri="{FF2B5EF4-FFF2-40B4-BE49-F238E27FC236}">
                <a16:creationId xmlns:a16="http://schemas.microsoft.com/office/drawing/2014/main" id="{B20E4204-EC7C-FD41-9346-7FE678C52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347821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4" name="Picture 4" descr="BilanExtermi-3eHatier03-150">
            <a:extLst>
              <a:ext uri="{FF2B5EF4-FFF2-40B4-BE49-F238E27FC236}">
                <a16:creationId xmlns:a16="http://schemas.microsoft.com/office/drawing/2014/main" id="{78723B82-B527-234D-ADEB-D2054882C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363696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Image 3" descr="bilangenocide.jpg">
            <a:extLst>
              <a:ext uri="{FF2B5EF4-FFF2-40B4-BE49-F238E27FC236}">
                <a16:creationId xmlns:a16="http://schemas.microsoft.com/office/drawing/2014/main" id="{40409F55-3ED7-7B47-8AE0-EA0768326C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3" y="4495800"/>
            <a:ext cx="6205537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Image 4" descr="tableau_genocide.jpg">
            <a:extLst>
              <a:ext uri="{FF2B5EF4-FFF2-40B4-BE49-F238E27FC236}">
                <a16:creationId xmlns:a16="http://schemas.microsoft.com/office/drawing/2014/main" id="{954995BE-A8F8-F54D-8FB3-066F3824ED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63" y="0"/>
            <a:ext cx="4999037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7" name="ZoneTexte 1">
            <a:extLst>
              <a:ext uri="{FF2B5EF4-FFF2-40B4-BE49-F238E27FC236}">
                <a16:creationId xmlns:a16="http://schemas.microsoft.com/office/drawing/2014/main" id="{3D4D6A83-6829-9840-A1B5-FC8270202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9400" y="3403600"/>
            <a:ext cx="4914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Un bilan de l’ordre de l’impensable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>
            <a:extLst>
              <a:ext uri="{FF2B5EF4-FFF2-40B4-BE49-F238E27FC236}">
                <a16:creationId xmlns:a16="http://schemas.microsoft.com/office/drawing/2014/main" id="{76C08E6F-82F4-CD4D-85CA-26C11BC133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9144000" cy="1143000"/>
          </a:xfrm>
        </p:spPr>
        <p:txBody>
          <a:bodyPr/>
          <a:lstStyle/>
          <a:p>
            <a:pPr algn="l" eaLnBrk="1" hangingPunct="1"/>
            <a:r>
              <a:rPr lang="fr-FR" altLang="fr-FR" sz="3800">
                <a:solidFill>
                  <a:srgbClr val="FFC000"/>
                </a:solidFill>
              </a:rPr>
              <a:t>IV) La notion de crime contre l</a:t>
            </a:r>
            <a:r>
              <a:rPr lang="ja-JP" altLang="fr-FR" sz="3800">
                <a:solidFill>
                  <a:srgbClr val="FFC000"/>
                </a:solidFill>
              </a:rPr>
              <a:t>’</a:t>
            </a:r>
            <a:r>
              <a:rPr lang="fr-FR" altLang="ja-JP" sz="3800">
                <a:solidFill>
                  <a:srgbClr val="FFC000"/>
                </a:solidFill>
              </a:rPr>
              <a:t>Humanité</a:t>
            </a:r>
            <a:endParaRPr lang="fr-FR" altLang="fr-FR">
              <a:solidFill>
                <a:srgbClr val="FFC000"/>
              </a:solidFill>
            </a:endParaRPr>
          </a:p>
        </p:txBody>
      </p:sp>
      <p:sp>
        <p:nvSpPr>
          <p:cNvPr id="102402" name="Rectangle 3">
            <a:extLst>
              <a:ext uri="{FF2B5EF4-FFF2-40B4-BE49-F238E27FC236}">
                <a16:creationId xmlns:a16="http://schemas.microsoft.com/office/drawing/2014/main" id="{86CE872D-DDDB-1847-B1E3-ED893C5E3F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/>
              <a:t>4.1. </a:t>
            </a:r>
            <a:r>
              <a:rPr lang="fr-FR" altLang="fr-FR">
                <a:solidFill>
                  <a:srgbClr val="FFFF00"/>
                </a:solidFill>
              </a:rPr>
              <a:t>Un monde traumatisé en 1945</a:t>
            </a:r>
          </a:p>
        </p:txBody>
      </p:sp>
      <p:pic>
        <p:nvPicPr>
          <p:cNvPr id="102403" name="Picture 9" descr="TabPert2GM-3eHatier03-96">
            <a:extLst>
              <a:ext uri="{FF2B5EF4-FFF2-40B4-BE49-F238E27FC236}">
                <a16:creationId xmlns:a16="http://schemas.microsoft.com/office/drawing/2014/main" id="{A84BDE1C-78D7-4845-B10A-C8E02B248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44688"/>
            <a:ext cx="5334000" cy="468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4" descr="camps1945RVB-100">
            <a:extLst>
              <a:ext uri="{FF2B5EF4-FFF2-40B4-BE49-F238E27FC236}">
                <a16:creationId xmlns:a16="http://schemas.microsoft.com/office/drawing/2014/main" id="{CCB6FAF8-853E-B04C-B173-520A592B7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2852738"/>
            <a:ext cx="3673475" cy="385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0" name="Picture 5" descr="PhotBuchenwa-3eHatier03-150">
            <a:extLst>
              <a:ext uri="{FF2B5EF4-FFF2-40B4-BE49-F238E27FC236}">
                <a16:creationId xmlns:a16="http://schemas.microsoft.com/office/drawing/2014/main" id="{225552D7-79AD-F24E-8007-AA11BAB1E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44450"/>
            <a:ext cx="3300412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Picture 7" descr="PhotHiroshim-3eHatier03-96">
            <a:extLst>
              <a:ext uri="{FF2B5EF4-FFF2-40B4-BE49-F238E27FC236}">
                <a16:creationId xmlns:a16="http://schemas.microsoft.com/office/drawing/2014/main" id="{3E195A2A-FF70-5947-9A47-3A020FDE7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048000"/>
            <a:ext cx="35972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8" descr="TexCamusHiro-3eHatier03-96">
            <a:extLst>
              <a:ext uri="{FF2B5EF4-FFF2-40B4-BE49-F238E27FC236}">
                <a16:creationId xmlns:a16="http://schemas.microsoft.com/office/drawing/2014/main" id="{70304026-0F75-8144-A442-650E5179F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0"/>
            <a:ext cx="21590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3" name="Rectangle 9">
            <a:extLst>
              <a:ext uri="{FF2B5EF4-FFF2-40B4-BE49-F238E27FC236}">
                <a16:creationId xmlns:a16="http://schemas.microsoft.com/office/drawing/2014/main" id="{2D139E37-9E1A-6342-BFE1-ABDA125662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8675" y="44450"/>
            <a:ext cx="356076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- La découverte des camps de concentration et des centres d’extermination</a:t>
            </a:r>
          </a:p>
        </p:txBody>
      </p:sp>
      <p:sp>
        <p:nvSpPr>
          <p:cNvPr id="104454" name="Rectangle 10">
            <a:extLst>
              <a:ext uri="{FF2B5EF4-FFF2-40B4-BE49-F238E27FC236}">
                <a16:creationId xmlns:a16="http://schemas.microsoft.com/office/drawing/2014/main" id="{7B5B7134-DD76-9546-B5BC-7D7901DA6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1075" y="2225675"/>
            <a:ext cx="34131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r-FR" altLang="fr-FR" sz="2400"/>
              <a:t>- l</a:t>
            </a:r>
            <a:r>
              <a:rPr lang="ja-JP" altLang="fr-FR" sz="2400"/>
              <a:t>’</a:t>
            </a:r>
            <a:r>
              <a:rPr lang="fr-FR" altLang="ja-JP" sz="2400"/>
              <a:t>entrée dans l</a:t>
            </a:r>
            <a:r>
              <a:rPr lang="ja-JP" altLang="fr-FR" sz="2400"/>
              <a:t>’</a:t>
            </a:r>
            <a:r>
              <a:rPr lang="fr-FR" altLang="ja-JP" sz="2400"/>
              <a:t>ère nucléaire</a:t>
            </a:r>
            <a:endParaRPr lang="fr-FR" altLang="fr-FR" sz="24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3">
            <a:extLst>
              <a:ext uri="{FF2B5EF4-FFF2-40B4-BE49-F238E27FC236}">
                <a16:creationId xmlns:a16="http://schemas.microsoft.com/office/drawing/2014/main" id="{43B00335-2551-E242-AF56-318D4217C8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228600"/>
            <a:ext cx="7620000" cy="5410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/>
              <a:t>4.2. </a:t>
            </a:r>
            <a:r>
              <a:rPr lang="fr-FR" altLang="fr-FR">
                <a:solidFill>
                  <a:srgbClr val="FFFF00"/>
                </a:solidFill>
              </a:rPr>
              <a:t>Une catégorie juridique créée lors du procès de Nuremberg </a:t>
            </a:r>
            <a:r>
              <a:rPr lang="fr-FR" altLang="fr-FR"/>
              <a:t>(1945-1946)</a:t>
            </a:r>
          </a:p>
        </p:txBody>
      </p:sp>
      <p:pic>
        <p:nvPicPr>
          <p:cNvPr id="106498" name="Picture 4" descr="DéfCrimHuman-3eHatier03-150">
            <a:extLst>
              <a:ext uri="{FF2B5EF4-FFF2-40B4-BE49-F238E27FC236}">
                <a16:creationId xmlns:a16="http://schemas.microsoft.com/office/drawing/2014/main" id="{EC99F7C1-B990-4645-96D5-7246436AF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51593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Picture 5" descr="PhotNurember-3eHatier03-96">
            <a:extLst>
              <a:ext uri="{FF2B5EF4-FFF2-40B4-BE49-F238E27FC236}">
                <a16:creationId xmlns:a16="http://schemas.microsoft.com/office/drawing/2014/main" id="{44D52305-0387-C44B-B50F-91E68776D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09800"/>
            <a:ext cx="4273550" cy="448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ZoneTexte 4">
            <a:extLst>
              <a:ext uri="{FF2B5EF4-FFF2-40B4-BE49-F238E27FC236}">
                <a16:creationId xmlns:a16="http://schemas.microsoft.com/office/drawing/2014/main" id="{3AD1F7EE-74EA-2F4E-BA4C-14EDFA411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2590800"/>
            <a:ext cx="41148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Un </a:t>
            </a:r>
            <a:r>
              <a:rPr lang="fr-FR" altLang="fr-FR" sz="2400" b="1">
                <a:solidFill>
                  <a:srgbClr val="FFFF00"/>
                </a:solidFill>
              </a:rPr>
              <a:t>génocide</a:t>
            </a:r>
            <a:r>
              <a:rPr lang="fr-FR" altLang="fr-FR" sz="2400"/>
              <a:t> est un </a:t>
            </a:r>
            <a:r>
              <a:rPr lang="fr-FR" altLang="fr-FR" sz="2400">
                <a:solidFill>
                  <a:srgbClr val="FFFF00"/>
                </a:solidFill>
              </a:rPr>
              <a:t>crime</a:t>
            </a:r>
            <a:r>
              <a:rPr lang="fr-FR" altLang="fr-FR" sz="2400"/>
              <a:t> qui consiste en </a:t>
            </a:r>
            <a:r>
              <a:rPr lang="fr-FR" altLang="fr-FR" sz="2400">
                <a:solidFill>
                  <a:srgbClr val="FFFF00"/>
                </a:solidFill>
              </a:rPr>
              <a:t>l'élimination physique intentionnelle, totale ou partielle, d'un groupe </a:t>
            </a:r>
            <a:r>
              <a:rPr lang="fr-FR" altLang="fr-FR" sz="2400">
                <a:solidFill>
                  <a:srgbClr val="FFFF00"/>
                </a:solidFill>
                <a:hlinkClick r:id="rId5" tooltip="Nation"/>
              </a:rPr>
              <a:t>national</a:t>
            </a:r>
            <a:r>
              <a:rPr lang="fr-FR" altLang="fr-FR" sz="2400">
                <a:solidFill>
                  <a:srgbClr val="FFFF00"/>
                </a:solidFill>
              </a:rPr>
              <a:t>, </a:t>
            </a:r>
            <a:r>
              <a:rPr lang="fr-FR" altLang="fr-FR" sz="2400">
                <a:solidFill>
                  <a:srgbClr val="FFFF00"/>
                </a:solidFill>
                <a:hlinkClick r:id="rId6" tooltip="Ethnie"/>
              </a:rPr>
              <a:t>ethnique</a:t>
            </a:r>
            <a:r>
              <a:rPr lang="fr-FR" altLang="fr-FR" sz="2400">
                <a:solidFill>
                  <a:srgbClr val="FFFF00"/>
                </a:solidFill>
              </a:rPr>
              <a:t> ou </a:t>
            </a:r>
            <a:r>
              <a:rPr lang="fr-FR" altLang="fr-FR" sz="2400">
                <a:solidFill>
                  <a:srgbClr val="FFFF00"/>
                </a:solidFill>
                <a:hlinkClick r:id="rId7" tooltip="Religion"/>
              </a:rPr>
              <a:t>religieux</a:t>
            </a:r>
            <a:r>
              <a:rPr lang="fr-FR" altLang="fr-FR" sz="2400"/>
              <a:t>, en tant que tel : ses membres sont détruits ou rendus incapables de procréer en raison de leur appartenance au groupe.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>
            <a:extLst>
              <a:ext uri="{FF2B5EF4-FFF2-40B4-BE49-F238E27FC236}">
                <a16:creationId xmlns:a16="http://schemas.microsoft.com/office/drawing/2014/main" id="{2EA5350E-E79F-C741-9FBF-988ADDA219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381000"/>
            <a:ext cx="77724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/>
              <a:t>4.2. </a:t>
            </a:r>
            <a:r>
              <a:rPr lang="fr-FR" altLang="fr-FR">
                <a:solidFill>
                  <a:srgbClr val="FFFF00"/>
                </a:solidFill>
              </a:rPr>
              <a:t>Les ambitions de l</a:t>
            </a:r>
            <a:r>
              <a:rPr lang="ja-JP" altLang="fr-FR">
                <a:solidFill>
                  <a:srgbClr val="FFFF00"/>
                </a:solidFill>
              </a:rPr>
              <a:t>’</a:t>
            </a:r>
            <a:r>
              <a:rPr lang="fr-FR" altLang="ja-JP">
                <a:solidFill>
                  <a:srgbClr val="FFFF00"/>
                </a:solidFill>
              </a:rPr>
              <a:t>ONU</a:t>
            </a:r>
            <a:endParaRPr lang="fr-FR" altLang="fr-FR">
              <a:solidFill>
                <a:srgbClr val="FFFF00"/>
              </a:solidFill>
            </a:endParaRPr>
          </a:p>
        </p:txBody>
      </p:sp>
      <p:pic>
        <p:nvPicPr>
          <p:cNvPr id="108546" name="Picture 3" descr="OrganigBONU-3eHatier03-150">
            <a:extLst>
              <a:ext uri="{FF2B5EF4-FFF2-40B4-BE49-F238E27FC236}">
                <a16:creationId xmlns:a16="http://schemas.microsoft.com/office/drawing/2014/main" id="{36A14065-3F98-444A-897C-343683DD3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029200"/>
            <a:ext cx="32861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7" name="Picture 4" descr="TexChartONU-3eHatier03-96">
            <a:extLst>
              <a:ext uri="{FF2B5EF4-FFF2-40B4-BE49-F238E27FC236}">
                <a16:creationId xmlns:a16="http://schemas.microsoft.com/office/drawing/2014/main" id="{62F424B5-B7EF-4D4F-83C4-3BD4EBC6B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2090738" cy="55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8" name="Picture 5" descr="OrganigAONU-3eHatier03-150">
            <a:extLst>
              <a:ext uri="{FF2B5EF4-FFF2-40B4-BE49-F238E27FC236}">
                <a16:creationId xmlns:a16="http://schemas.microsoft.com/office/drawing/2014/main" id="{85F28DA6-9FCC-0F43-B71E-37AAF2D54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69963"/>
            <a:ext cx="4697413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9" name="Picture 6" descr="TexClSécuONU-3eHatier03-150">
            <a:extLst>
              <a:ext uri="{FF2B5EF4-FFF2-40B4-BE49-F238E27FC236}">
                <a16:creationId xmlns:a16="http://schemas.microsoft.com/office/drawing/2014/main" id="{7A58C309-E753-B543-804B-91C3CA2E9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105400"/>
            <a:ext cx="2027238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>
            <a:extLst>
              <a:ext uri="{FF2B5EF4-FFF2-40B4-BE49-F238E27FC236}">
                <a16:creationId xmlns:a16="http://schemas.microsoft.com/office/drawing/2014/main" id="{0ED705DC-A2CA-1E45-A0A7-2D240C9137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685800"/>
            <a:ext cx="8059738" cy="59118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/>
              <a:t>4.3. </a:t>
            </a:r>
            <a:r>
              <a:rPr lang="fr-FR" altLang="fr-FR">
                <a:solidFill>
                  <a:srgbClr val="FFFF00"/>
                </a:solidFill>
              </a:rPr>
              <a:t>D</a:t>
            </a:r>
            <a:r>
              <a:rPr lang="ja-JP" altLang="fr-FR">
                <a:solidFill>
                  <a:srgbClr val="FFFF00"/>
                </a:solidFill>
              </a:rPr>
              <a:t>’</a:t>
            </a:r>
            <a:r>
              <a:rPr lang="fr-FR" altLang="ja-JP">
                <a:solidFill>
                  <a:srgbClr val="FFFF00"/>
                </a:solidFill>
              </a:rPr>
              <a:t>autres crimes contre l’Humanité</a:t>
            </a:r>
            <a:endParaRPr lang="fr-FR" altLang="fr-FR">
              <a:solidFill>
                <a:srgbClr val="FFFF00"/>
              </a:solidFill>
            </a:endParaRPr>
          </a:p>
        </p:txBody>
      </p:sp>
      <p:sp>
        <p:nvSpPr>
          <p:cNvPr id="110594" name="Rectangle 3">
            <a:extLst>
              <a:ext uri="{FF2B5EF4-FFF2-40B4-BE49-F238E27FC236}">
                <a16:creationId xmlns:a16="http://schemas.microsoft.com/office/drawing/2014/main" id="{C5124230-40FF-D14C-8813-6EE772BD1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8" y="1814513"/>
            <a:ext cx="7789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- antérieurement, le </a:t>
            </a:r>
            <a:r>
              <a:rPr lang="fr-FR" altLang="fr-FR" sz="2400">
                <a:solidFill>
                  <a:srgbClr val="FFFF00"/>
                </a:solidFill>
              </a:rPr>
              <a:t>génocide arménien </a:t>
            </a:r>
            <a:r>
              <a:rPr lang="fr-FR" altLang="fr-FR" sz="2400"/>
              <a:t>(1915)</a:t>
            </a:r>
          </a:p>
        </p:txBody>
      </p:sp>
      <p:sp>
        <p:nvSpPr>
          <p:cNvPr id="110595" name="Rectangle 4">
            <a:extLst>
              <a:ext uri="{FF2B5EF4-FFF2-40B4-BE49-F238E27FC236}">
                <a16:creationId xmlns:a16="http://schemas.microsoft.com/office/drawing/2014/main" id="{64BEF12B-8FF8-044A-9E24-7E34891E6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838" y="5054600"/>
            <a:ext cx="6775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- récemment, le </a:t>
            </a:r>
            <a:r>
              <a:rPr lang="fr-FR" altLang="fr-FR" sz="2400">
                <a:solidFill>
                  <a:srgbClr val="FFFF00"/>
                </a:solidFill>
              </a:rPr>
              <a:t>génocide rwandais </a:t>
            </a:r>
            <a:r>
              <a:rPr lang="fr-FR" altLang="fr-FR" sz="2400"/>
              <a:t>(1994)</a:t>
            </a:r>
          </a:p>
        </p:txBody>
      </p:sp>
      <p:sp>
        <p:nvSpPr>
          <p:cNvPr id="110596" name="Rectangle 5">
            <a:extLst>
              <a:ext uri="{FF2B5EF4-FFF2-40B4-BE49-F238E27FC236}">
                <a16:creationId xmlns:a16="http://schemas.microsoft.com/office/drawing/2014/main" id="{4B85C384-742C-3A44-A2A4-CC8B6F649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950" y="3165475"/>
            <a:ext cx="80597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/>
              <a:t>- À la fin des années 1970, le </a:t>
            </a:r>
            <a:r>
              <a:rPr lang="fr-FR" altLang="fr-FR" sz="2400">
                <a:solidFill>
                  <a:srgbClr val="FFFF00"/>
                </a:solidFill>
              </a:rPr>
              <a:t>génocide cambodgien </a:t>
            </a:r>
            <a:r>
              <a:rPr lang="fr-FR" altLang="fr-FR" sz="2400"/>
              <a:t>: quand un pouvoir totalitaire commence à massacrer son propre peuple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">
            <a:extLst>
              <a:ext uri="{FF2B5EF4-FFF2-40B4-BE49-F238E27FC236}">
                <a16:creationId xmlns:a16="http://schemas.microsoft.com/office/drawing/2014/main" id="{BA2A1FB4-C93F-1742-BB1B-D117B1C95E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76200"/>
            <a:ext cx="8991600" cy="411480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fr-FR" altLang="fr-FR"/>
              <a:t>le contexte : le poids de la Grande Guerre</a:t>
            </a:r>
          </a:p>
        </p:txBody>
      </p:sp>
      <p:pic>
        <p:nvPicPr>
          <p:cNvPr id="22530" name="Picture 4" descr="PhotFeu1erGM-1eHatier03-150">
            <a:extLst>
              <a:ext uri="{FF2B5EF4-FFF2-40B4-BE49-F238E27FC236}">
                <a16:creationId xmlns:a16="http://schemas.microsoft.com/office/drawing/2014/main" id="{82006770-82DF-4D40-B5AC-4E500545E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762000"/>
            <a:ext cx="496887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5" descr="TexBrut1erGM-1eHatier03-150">
            <a:extLst>
              <a:ext uri="{FF2B5EF4-FFF2-40B4-BE49-F238E27FC236}">
                <a16:creationId xmlns:a16="http://schemas.microsoft.com/office/drawing/2014/main" id="{C456B9BE-E1A3-C542-875F-E27A2F7B1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3" y="762000"/>
            <a:ext cx="2133600" cy="619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>
            <a:extLst>
              <a:ext uri="{FF2B5EF4-FFF2-40B4-BE49-F238E27FC236}">
                <a16:creationId xmlns:a16="http://schemas.microsoft.com/office/drawing/2014/main" id="{FF5A5491-45A6-B040-8319-FD013AABD4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4463" y="0"/>
            <a:ext cx="8999537" cy="6858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FR" altLang="fr-FR" dirty="0"/>
              <a:t>Conclusion : </a:t>
            </a:r>
            <a:r>
              <a:rPr lang="fr-FR" altLang="fr-FR" dirty="0">
                <a:solidFill>
                  <a:srgbClr val="FFFF00"/>
                </a:solidFill>
              </a:rPr>
              <a:t>plusieurs écueils à éviter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FR" altLang="fr-FR" dirty="0"/>
              <a:t>• </a:t>
            </a:r>
            <a:r>
              <a:rPr lang="fr-FR" altLang="fr-FR" dirty="0">
                <a:solidFill>
                  <a:srgbClr val="FF0000"/>
                </a:solidFill>
              </a:rPr>
              <a:t>La dictature de la mémoire </a:t>
            </a:r>
            <a:r>
              <a:rPr lang="fr-FR" altLang="fr-FR" dirty="0"/>
              <a:t>(communautaire) : </a:t>
            </a:r>
          </a:p>
          <a:p>
            <a:pPr marL="11113" indent="-11113" algn="just" eaLnBrk="1" hangingPunct="1">
              <a:lnSpc>
                <a:spcPct val="90000"/>
              </a:lnSpc>
              <a:buFontTx/>
              <a:buNone/>
              <a:defRPr/>
            </a:pPr>
            <a:r>
              <a:rPr lang="fr-FR" altLang="fr-FR" dirty="0"/>
              <a:t>Il faudrait transmettre en raison du « devoir de mémoire » </a:t>
            </a:r>
            <a:r>
              <a:rPr lang="fr-FR" altLang="fr-FR" dirty="0">
                <a:solidFill>
                  <a:srgbClr val="92D050"/>
                </a:solidFill>
                <a:sym typeface="Wingdings" pitchFamily="2" charset="2"/>
              </a:rPr>
              <a:t></a:t>
            </a:r>
            <a:r>
              <a:rPr lang="fr-FR" altLang="fr-FR" dirty="0"/>
              <a:t> </a:t>
            </a:r>
            <a:r>
              <a:rPr lang="fr-FR" altLang="fr-FR" dirty="0">
                <a:solidFill>
                  <a:srgbClr val="92D050"/>
                </a:solidFill>
              </a:rPr>
              <a:t>l’enseignant a un devoir d’histoire.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FR" altLang="fr-FR" dirty="0">
                <a:solidFill>
                  <a:srgbClr val="FF0000"/>
                </a:solidFill>
              </a:rPr>
              <a:t>• La fatalité de l</a:t>
            </a:r>
            <a:r>
              <a:rPr lang="ja-JP" altLang="fr-FR">
                <a:solidFill>
                  <a:srgbClr val="FF0000"/>
                </a:solidFill>
              </a:rPr>
              <a:t>’</a:t>
            </a:r>
            <a:r>
              <a:rPr lang="fr-FR" altLang="ja-JP" dirty="0">
                <a:solidFill>
                  <a:srgbClr val="FF0000"/>
                </a:solidFill>
              </a:rPr>
              <a:t>Histoire</a:t>
            </a:r>
          </a:p>
          <a:p>
            <a:pPr marL="11113" indent="-11113" algn="just" eaLnBrk="1" hangingPunct="1">
              <a:lnSpc>
                <a:spcPct val="90000"/>
              </a:lnSpc>
              <a:buFontTx/>
              <a:buNone/>
              <a:defRPr/>
            </a:pPr>
            <a:r>
              <a:rPr lang="fr-FR" altLang="fr-FR" dirty="0"/>
              <a:t>L’histoire donnerait à voir une mécanique inéluctable indépendante de la volonté des Hommes </a:t>
            </a:r>
            <a:r>
              <a:rPr lang="fr-FR" altLang="fr-FR" dirty="0">
                <a:solidFill>
                  <a:srgbClr val="92D050"/>
                </a:solidFill>
                <a:sym typeface="Wingdings" pitchFamily="2" charset="2"/>
              </a:rPr>
              <a:t></a:t>
            </a:r>
            <a:r>
              <a:rPr lang="fr-FR" altLang="fr-FR" dirty="0"/>
              <a:t> </a:t>
            </a:r>
            <a:r>
              <a:rPr lang="fr-FR" altLang="fr-FR" dirty="0">
                <a:solidFill>
                  <a:srgbClr val="92D050"/>
                </a:solidFill>
              </a:rPr>
              <a:t>une poignée de « résistants » ont montré le contraire.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FR" altLang="fr-FR" dirty="0"/>
              <a:t>• </a:t>
            </a:r>
            <a:r>
              <a:rPr lang="fr-FR" altLang="fr-FR" dirty="0">
                <a:solidFill>
                  <a:srgbClr val="FF0000"/>
                </a:solidFill>
              </a:rPr>
              <a:t>Le relativisme </a:t>
            </a:r>
            <a:r>
              <a:rPr lang="fr-FR" altLang="ja-JP" dirty="0">
                <a:solidFill>
                  <a:srgbClr val="FF0000"/>
                </a:solidFill>
              </a:rPr>
              <a:t>en histoire</a:t>
            </a:r>
          </a:p>
          <a:p>
            <a:pPr marL="11113" indent="-11113" algn="just" eaLnBrk="1" hangingPunct="1">
              <a:lnSpc>
                <a:spcPct val="90000"/>
              </a:lnSpc>
              <a:buFontTx/>
              <a:buNone/>
              <a:defRPr/>
            </a:pPr>
            <a:r>
              <a:rPr lang="fr-FR" altLang="fr-FR" dirty="0"/>
              <a:t>Les Hommes et les pouvoirs sont corrompus. Finalement, tout se vaudrait </a:t>
            </a:r>
            <a:r>
              <a:rPr lang="fr-FR" altLang="fr-FR" dirty="0">
                <a:solidFill>
                  <a:srgbClr val="92D050"/>
                </a:solidFill>
                <a:sym typeface="Wingdings" pitchFamily="2" charset="2"/>
              </a:rPr>
              <a:t></a:t>
            </a:r>
            <a:r>
              <a:rPr lang="fr-FR" altLang="fr-FR" dirty="0"/>
              <a:t> </a:t>
            </a:r>
            <a:r>
              <a:rPr lang="fr-FR" altLang="fr-FR" dirty="0">
                <a:solidFill>
                  <a:srgbClr val="92D050"/>
                </a:solidFill>
              </a:rPr>
              <a:t>l’histoire donne matière à réflexion avec des individus qui ont choisi d’agir en fonction de valeurs </a:t>
            </a:r>
            <a:r>
              <a:rPr lang="fr-FR" altLang="fr-FR" dirty="0"/>
              <a:t>(humanistes)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3FDE6EF9-DE27-324C-93AD-E07ACF2E6A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76200"/>
            <a:ext cx="7772400" cy="411480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fr-FR" altLang="fr-FR"/>
              <a:t>le contexte : le « Diktat » de Versailles</a:t>
            </a:r>
          </a:p>
        </p:txBody>
      </p:sp>
      <p:pic>
        <p:nvPicPr>
          <p:cNvPr id="24578" name="Image 2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DC22FA0A-5CE6-6442-9004-EC60B23B3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1052513"/>
            <a:ext cx="91948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ZoneTexte 3">
            <a:extLst>
              <a:ext uri="{FF2B5EF4-FFF2-40B4-BE49-F238E27FC236}">
                <a16:creationId xmlns:a16="http://schemas.microsoft.com/office/drawing/2014/main" id="{34A6E668-6D7B-BE43-8496-FCEDA1358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5802313"/>
            <a:ext cx="9039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L’Allemagne coupée en deux issue du Traité de Versailles (1919)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>
            <a:extLst>
              <a:ext uri="{FF2B5EF4-FFF2-40B4-BE49-F238E27FC236}">
                <a16:creationId xmlns:a16="http://schemas.microsoft.com/office/drawing/2014/main" id="{4DD03A9D-06AC-834E-BE16-61BB2064F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52400"/>
            <a:ext cx="81470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Char char="-"/>
            </a:pPr>
            <a:r>
              <a:rPr lang="fr-FR" altLang="fr-FR"/>
              <a:t> le contexte : la misère dans l</a:t>
            </a:r>
            <a:r>
              <a:rPr lang="ja-JP" altLang="fr-FR"/>
              <a:t>’</a:t>
            </a:r>
            <a:r>
              <a:rPr lang="fr-FR" altLang="ja-JP"/>
              <a:t>Allemagne des années vingt</a:t>
            </a:r>
            <a:endParaRPr lang="fr-FR" altLang="fr-FR"/>
          </a:p>
        </p:txBody>
      </p:sp>
      <p:pic>
        <p:nvPicPr>
          <p:cNvPr id="26626" name="Picture 9" descr="FamillNazie-1eHatier03-150">
            <a:extLst>
              <a:ext uri="{FF2B5EF4-FFF2-40B4-BE49-F238E27FC236}">
                <a16:creationId xmlns:a16="http://schemas.microsoft.com/office/drawing/2014/main" id="{4F8085EF-92B2-314E-9DBB-79A0C5D7A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762000"/>
            <a:ext cx="385127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11" descr="RuedePrague1922Dix-72">
            <a:extLst>
              <a:ext uri="{FF2B5EF4-FFF2-40B4-BE49-F238E27FC236}">
                <a16:creationId xmlns:a16="http://schemas.microsoft.com/office/drawing/2014/main" id="{877BFEE2-3560-0D46-B138-23CD837BD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38354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028" descr="AffHitlerProp-3eNath03-150">
            <a:extLst>
              <a:ext uri="{FF2B5EF4-FFF2-40B4-BE49-F238E27FC236}">
                <a16:creationId xmlns:a16="http://schemas.microsoft.com/office/drawing/2014/main" id="{84C6EFC0-3516-2F4F-AD88-2882D3474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3784600" cy="548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tangle 1030">
            <a:extLst>
              <a:ext uri="{FF2B5EF4-FFF2-40B4-BE49-F238E27FC236}">
                <a16:creationId xmlns:a16="http://schemas.microsoft.com/office/drawing/2014/main" id="{E5C87123-B329-D94B-8597-5D0473544C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533400"/>
            <a:ext cx="7772400" cy="4114800"/>
          </a:xfrm>
          <a:noFill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fr-FR" altLang="fr-FR"/>
              <a:t>Le corps d</a:t>
            </a:r>
            <a:r>
              <a:rPr lang="ja-JP" altLang="fr-FR"/>
              <a:t>’</a:t>
            </a:r>
            <a:r>
              <a:rPr lang="fr-FR" altLang="ja-JP"/>
              <a:t>idées</a:t>
            </a:r>
            <a:endParaRPr lang="fr-FR" altLang="fr-FR"/>
          </a:p>
        </p:txBody>
      </p:sp>
      <p:sp>
        <p:nvSpPr>
          <p:cNvPr id="28675" name="Rectangle 1031">
            <a:extLst>
              <a:ext uri="{FF2B5EF4-FFF2-40B4-BE49-F238E27FC236}">
                <a16:creationId xmlns:a16="http://schemas.microsoft.com/office/drawing/2014/main" id="{04B9975E-5DA1-4341-AB04-C0BA4E654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5525" y="1600200"/>
            <a:ext cx="22685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600"/>
              <a:t>Un peuple</a:t>
            </a:r>
          </a:p>
        </p:txBody>
      </p:sp>
      <p:sp>
        <p:nvSpPr>
          <p:cNvPr id="28676" name="Rectangle 1032">
            <a:extLst>
              <a:ext uri="{FF2B5EF4-FFF2-40B4-BE49-F238E27FC236}">
                <a16:creationId xmlns:a16="http://schemas.microsoft.com/office/drawing/2014/main" id="{2264A1BD-B0BC-744C-AFE6-2BDB1F4E3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8225" y="3105150"/>
            <a:ext cx="2292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600"/>
              <a:t>Un empire</a:t>
            </a:r>
          </a:p>
        </p:txBody>
      </p:sp>
      <p:sp>
        <p:nvSpPr>
          <p:cNvPr id="28677" name="Rectangle 1033">
            <a:extLst>
              <a:ext uri="{FF2B5EF4-FFF2-40B4-BE49-F238E27FC236}">
                <a16:creationId xmlns:a16="http://schemas.microsoft.com/office/drawing/2014/main" id="{F2B10CC3-F37E-E944-A8CD-475927003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8388" y="4492625"/>
            <a:ext cx="17605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600"/>
              <a:t>Un chef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7" descr="TextRacisHit-1eHatier03-96">
            <a:extLst>
              <a:ext uri="{FF2B5EF4-FFF2-40B4-BE49-F238E27FC236}">
                <a16:creationId xmlns:a16="http://schemas.microsoft.com/office/drawing/2014/main" id="{F8BEAB93-85C3-6246-8809-FE23D6B0D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49784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9" descr="TexHitlAntis-1eHatier03-150">
            <a:extLst>
              <a:ext uri="{FF2B5EF4-FFF2-40B4-BE49-F238E27FC236}">
                <a16:creationId xmlns:a16="http://schemas.microsoft.com/office/drawing/2014/main" id="{66FBF39D-587C-7042-A2B6-0083B6E82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3" y="2057400"/>
            <a:ext cx="4148137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13">
            <a:extLst>
              <a:ext uri="{FF2B5EF4-FFF2-40B4-BE49-F238E27FC236}">
                <a16:creationId xmlns:a16="http://schemas.microsoft.com/office/drawing/2014/main" id="{0F85F6CC-D1FA-C445-AA3B-ACA3A5859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36613"/>
            <a:ext cx="4953000" cy="990600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sp>
        <p:nvSpPr>
          <p:cNvPr id="30724" name="Rectangle 14">
            <a:extLst>
              <a:ext uri="{FF2B5EF4-FFF2-40B4-BE49-F238E27FC236}">
                <a16:creationId xmlns:a16="http://schemas.microsoft.com/office/drawing/2014/main" id="{140CDB4E-E222-CD47-8153-4C507A878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362200"/>
            <a:ext cx="4191000" cy="1524000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Nouvelle présentation">
  <a:themeElements>
    <a:clrScheme name="">
      <a:dk1>
        <a:srgbClr val="336699"/>
      </a:dk1>
      <a:lt1>
        <a:srgbClr val="FFFFFF"/>
      </a:lt1>
      <a:dk2>
        <a:srgbClr val="333333"/>
      </a:dk2>
      <a:lt2>
        <a:srgbClr val="E3EBF1"/>
      </a:lt2>
      <a:accent1>
        <a:srgbClr val="003399"/>
      </a:accent1>
      <a:accent2>
        <a:srgbClr val="468A4B"/>
      </a:accent2>
      <a:accent3>
        <a:srgbClr val="ADADAD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Nouvelle pré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2" charset="0"/>
            <a:ea typeface="ＭＳ Ｐゴシック" pitchFamily="-102" charset="-128"/>
            <a:cs typeface="ＭＳ Ｐゴシック" pitchFamily="-10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2" charset="0"/>
            <a:ea typeface="ＭＳ Ｐゴシック" pitchFamily="-102" charset="-128"/>
            <a:cs typeface="ＭＳ Ｐゴシック" pitchFamily="-102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2791</TotalTime>
  <Words>1274</Words>
  <Application>Microsoft Macintosh PowerPoint</Application>
  <PresentationFormat>Affichage à l'écran (4:3)</PresentationFormat>
  <Paragraphs>150</Paragraphs>
  <Slides>50</Slides>
  <Notes>48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55" baseType="lpstr">
      <vt:lpstr>Arial</vt:lpstr>
      <vt:lpstr>ＭＳ Ｐゴシック</vt:lpstr>
      <vt:lpstr>Times</vt:lpstr>
      <vt:lpstr>Wingdings</vt:lpstr>
      <vt:lpstr>Nouvelle présentation</vt:lpstr>
      <vt:lpstr>Antisémitisme et nazisme  en Europe  (fin XIXe-1950) :</vt:lpstr>
      <vt:lpstr>Présentation PowerPoint</vt:lpstr>
      <vt:lpstr>Présentation PowerPoint</vt:lpstr>
      <vt:lpstr>I) Le national-socialisme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II) L’antisémitisme en Europe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III) L’extermination des Juifs d’Europe (1940-1945)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IV) La notion de crime contre l’Humanité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Jean-Louis Laubry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Antisémitisme et nazisme  en Europe  (fin XIXe-1950) :</dc:title>
  <dc:creator>Jean-Louis Laubry</dc:creator>
  <cp:lastModifiedBy>Jean-Louis Laubry</cp:lastModifiedBy>
  <cp:revision>163</cp:revision>
  <dcterms:created xsi:type="dcterms:W3CDTF">2016-04-20T19:53:13Z</dcterms:created>
  <dcterms:modified xsi:type="dcterms:W3CDTF">2021-03-07T11:08:04Z</dcterms:modified>
</cp:coreProperties>
</file>