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5" r:id="rId5"/>
    <p:sldId id="259" r:id="rId6"/>
    <p:sldId id="266" r:id="rId7"/>
    <p:sldId id="261" r:id="rId8"/>
    <p:sldId id="260" r:id="rId9"/>
    <p:sldId id="267" r:id="rId10"/>
    <p:sldId id="262" r:id="rId11"/>
    <p:sldId id="263" r:id="rId12"/>
    <p:sldId id="264"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D8FD"/>
    <a:srgbClr val="CBB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42"/>
    <p:restoredTop sz="94629"/>
  </p:normalViewPr>
  <p:slideViewPr>
    <p:cSldViewPr snapToGrid="0" snapToObjects="1">
      <p:cViewPr varScale="1">
        <p:scale>
          <a:sx n="88" d="100"/>
          <a:sy n="88" d="100"/>
        </p:scale>
        <p:origin x="192" y="5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160524-F076-1A4B-80BD-08E5609BBD5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6A342B5-E4DA-0C42-A2EE-8D9EDF02A7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75F3E5E-8432-6048-9AC0-673F32AAC83C}"/>
              </a:ext>
            </a:extLst>
          </p:cNvPr>
          <p:cNvSpPr>
            <a:spLocks noGrp="1"/>
          </p:cNvSpPr>
          <p:nvPr>
            <p:ph type="dt" sz="half" idx="10"/>
          </p:nvPr>
        </p:nvSpPr>
        <p:spPr/>
        <p:txBody>
          <a:bodyPr/>
          <a:lstStyle/>
          <a:p>
            <a:fld id="{F7C64078-6F1C-DC4B-A91C-64323BF42091}" type="datetimeFigureOut">
              <a:rPr lang="fr-FR" smtClean="0"/>
              <a:t>20/04/2021</a:t>
            </a:fld>
            <a:endParaRPr lang="fr-FR"/>
          </a:p>
        </p:txBody>
      </p:sp>
      <p:sp>
        <p:nvSpPr>
          <p:cNvPr id="5" name="Espace réservé du pied de page 4">
            <a:extLst>
              <a:ext uri="{FF2B5EF4-FFF2-40B4-BE49-F238E27FC236}">
                <a16:creationId xmlns:a16="http://schemas.microsoft.com/office/drawing/2014/main" id="{49B5A47F-E9F6-234C-81A7-AEAC5020BD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B0FFDE-7023-5A43-A20E-D2D11E512C00}"/>
              </a:ext>
            </a:extLst>
          </p:cNvPr>
          <p:cNvSpPr>
            <a:spLocks noGrp="1"/>
          </p:cNvSpPr>
          <p:nvPr>
            <p:ph type="sldNum" sz="quarter" idx="12"/>
          </p:nvPr>
        </p:nvSpPr>
        <p:spPr/>
        <p:txBody>
          <a:bodyPr/>
          <a:lstStyle/>
          <a:p>
            <a:fld id="{36D4BC5D-9F97-0C45-B23F-28F0860C591D}" type="slidenum">
              <a:rPr lang="fr-FR" smtClean="0"/>
              <a:t>‹N°›</a:t>
            </a:fld>
            <a:endParaRPr lang="fr-FR"/>
          </a:p>
        </p:txBody>
      </p:sp>
    </p:spTree>
    <p:extLst>
      <p:ext uri="{BB962C8B-B14F-4D97-AF65-F5344CB8AC3E}">
        <p14:creationId xmlns:p14="http://schemas.microsoft.com/office/powerpoint/2010/main" val="575785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ED271B-5B3B-AE4A-920F-A2474E4AF3B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20C4FC4-0F50-1B4D-8BCF-DF7DEB3EAD4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916A005-09C6-F44A-82B5-C2902FB33985}"/>
              </a:ext>
            </a:extLst>
          </p:cNvPr>
          <p:cNvSpPr>
            <a:spLocks noGrp="1"/>
          </p:cNvSpPr>
          <p:nvPr>
            <p:ph type="dt" sz="half" idx="10"/>
          </p:nvPr>
        </p:nvSpPr>
        <p:spPr/>
        <p:txBody>
          <a:bodyPr/>
          <a:lstStyle/>
          <a:p>
            <a:fld id="{F7C64078-6F1C-DC4B-A91C-64323BF42091}" type="datetimeFigureOut">
              <a:rPr lang="fr-FR" smtClean="0"/>
              <a:t>20/04/2021</a:t>
            </a:fld>
            <a:endParaRPr lang="fr-FR"/>
          </a:p>
        </p:txBody>
      </p:sp>
      <p:sp>
        <p:nvSpPr>
          <p:cNvPr id="5" name="Espace réservé du pied de page 4">
            <a:extLst>
              <a:ext uri="{FF2B5EF4-FFF2-40B4-BE49-F238E27FC236}">
                <a16:creationId xmlns:a16="http://schemas.microsoft.com/office/drawing/2014/main" id="{4FB5BCD6-759D-9443-8747-B2AACABCE7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E869C9F-E107-2740-B2EC-38D501CE0641}"/>
              </a:ext>
            </a:extLst>
          </p:cNvPr>
          <p:cNvSpPr>
            <a:spLocks noGrp="1"/>
          </p:cNvSpPr>
          <p:nvPr>
            <p:ph type="sldNum" sz="quarter" idx="12"/>
          </p:nvPr>
        </p:nvSpPr>
        <p:spPr/>
        <p:txBody>
          <a:bodyPr/>
          <a:lstStyle/>
          <a:p>
            <a:fld id="{36D4BC5D-9F97-0C45-B23F-28F0860C591D}" type="slidenum">
              <a:rPr lang="fr-FR" smtClean="0"/>
              <a:t>‹N°›</a:t>
            </a:fld>
            <a:endParaRPr lang="fr-FR"/>
          </a:p>
        </p:txBody>
      </p:sp>
    </p:spTree>
    <p:extLst>
      <p:ext uri="{BB962C8B-B14F-4D97-AF65-F5344CB8AC3E}">
        <p14:creationId xmlns:p14="http://schemas.microsoft.com/office/powerpoint/2010/main" val="265128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501CABD-2C6B-4944-81CA-2E14B2ECB4E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A4833AF-514A-0D47-84C6-5C2FF2F3365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DB60B6-2CE6-C84C-AD77-1C504F31E702}"/>
              </a:ext>
            </a:extLst>
          </p:cNvPr>
          <p:cNvSpPr>
            <a:spLocks noGrp="1"/>
          </p:cNvSpPr>
          <p:nvPr>
            <p:ph type="dt" sz="half" idx="10"/>
          </p:nvPr>
        </p:nvSpPr>
        <p:spPr/>
        <p:txBody>
          <a:bodyPr/>
          <a:lstStyle/>
          <a:p>
            <a:fld id="{F7C64078-6F1C-DC4B-A91C-64323BF42091}" type="datetimeFigureOut">
              <a:rPr lang="fr-FR" smtClean="0"/>
              <a:t>20/04/2021</a:t>
            </a:fld>
            <a:endParaRPr lang="fr-FR"/>
          </a:p>
        </p:txBody>
      </p:sp>
      <p:sp>
        <p:nvSpPr>
          <p:cNvPr id="5" name="Espace réservé du pied de page 4">
            <a:extLst>
              <a:ext uri="{FF2B5EF4-FFF2-40B4-BE49-F238E27FC236}">
                <a16:creationId xmlns:a16="http://schemas.microsoft.com/office/drawing/2014/main" id="{F1603ECB-E800-1B41-96FF-F49EDB3F6D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0F1EBEA-69AD-1C4C-AECF-33BEA0B63708}"/>
              </a:ext>
            </a:extLst>
          </p:cNvPr>
          <p:cNvSpPr>
            <a:spLocks noGrp="1"/>
          </p:cNvSpPr>
          <p:nvPr>
            <p:ph type="sldNum" sz="quarter" idx="12"/>
          </p:nvPr>
        </p:nvSpPr>
        <p:spPr/>
        <p:txBody>
          <a:bodyPr/>
          <a:lstStyle/>
          <a:p>
            <a:fld id="{36D4BC5D-9F97-0C45-B23F-28F0860C591D}" type="slidenum">
              <a:rPr lang="fr-FR" smtClean="0"/>
              <a:t>‹N°›</a:t>
            </a:fld>
            <a:endParaRPr lang="fr-FR"/>
          </a:p>
        </p:txBody>
      </p:sp>
    </p:spTree>
    <p:extLst>
      <p:ext uri="{BB962C8B-B14F-4D97-AF65-F5344CB8AC3E}">
        <p14:creationId xmlns:p14="http://schemas.microsoft.com/office/powerpoint/2010/main" val="565417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DE37ED-AB1E-6745-AF47-FC3853CD6DB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BAF1E2E-ABF3-7D44-BE95-D65B466EFC5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5AAD2C-8685-2246-8ED8-F92932998FE9}"/>
              </a:ext>
            </a:extLst>
          </p:cNvPr>
          <p:cNvSpPr>
            <a:spLocks noGrp="1"/>
          </p:cNvSpPr>
          <p:nvPr>
            <p:ph type="dt" sz="half" idx="10"/>
          </p:nvPr>
        </p:nvSpPr>
        <p:spPr/>
        <p:txBody>
          <a:bodyPr/>
          <a:lstStyle/>
          <a:p>
            <a:fld id="{F7C64078-6F1C-DC4B-A91C-64323BF42091}" type="datetimeFigureOut">
              <a:rPr lang="fr-FR" smtClean="0"/>
              <a:t>20/04/2021</a:t>
            </a:fld>
            <a:endParaRPr lang="fr-FR"/>
          </a:p>
        </p:txBody>
      </p:sp>
      <p:sp>
        <p:nvSpPr>
          <p:cNvPr id="5" name="Espace réservé du pied de page 4">
            <a:extLst>
              <a:ext uri="{FF2B5EF4-FFF2-40B4-BE49-F238E27FC236}">
                <a16:creationId xmlns:a16="http://schemas.microsoft.com/office/drawing/2014/main" id="{29BD4CE2-FD72-024A-AE0B-8D96DDE2289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70EF989-C2D6-4C4E-9477-44D218E7005C}"/>
              </a:ext>
            </a:extLst>
          </p:cNvPr>
          <p:cNvSpPr>
            <a:spLocks noGrp="1"/>
          </p:cNvSpPr>
          <p:nvPr>
            <p:ph type="sldNum" sz="quarter" idx="12"/>
          </p:nvPr>
        </p:nvSpPr>
        <p:spPr/>
        <p:txBody>
          <a:bodyPr/>
          <a:lstStyle/>
          <a:p>
            <a:fld id="{36D4BC5D-9F97-0C45-B23F-28F0860C591D}" type="slidenum">
              <a:rPr lang="fr-FR" smtClean="0"/>
              <a:t>‹N°›</a:t>
            </a:fld>
            <a:endParaRPr lang="fr-FR"/>
          </a:p>
        </p:txBody>
      </p:sp>
    </p:spTree>
    <p:extLst>
      <p:ext uri="{BB962C8B-B14F-4D97-AF65-F5344CB8AC3E}">
        <p14:creationId xmlns:p14="http://schemas.microsoft.com/office/powerpoint/2010/main" val="160306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751CBD-590B-BA45-9DD0-501E01E89DA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054B5EB-2486-E046-B9E4-BA77FD1F1C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76D1743-6C7D-B843-BDF8-AF12FB4F6DE3}"/>
              </a:ext>
            </a:extLst>
          </p:cNvPr>
          <p:cNvSpPr>
            <a:spLocks noGrp="1"/>
          </p:cNvSpPr>
          <p:nvPr>
            <p:ph type="dt" sz="half" idx="10"/>
          </p:nvPr>
        </p:nvSpPr>
        <p:spPr/>
        <p:txBody>
          <a:bodyPr/>
          <a:lstStyle/>
          <a:p>
            <a:fld id="{F7C64078-6F1C-DC4B-A91C-64323BF42091}" type="datetimeFigureOut">
              <a:rPr lang="fr-FR" smtClean="0"/>
              <a:t>20/04/2021</a:t>
            </a:fld>
            <a:endParaRPr lang="fr-FR"/>
          </a:p>
        </p:txBody>
      </p:sp>
      <p:sp>
        <p:nvSpPr>
          <p:cNvPr id="5" name="Espace réservé du pied de page 4">
            <a:extLst>
              <a:ext uri="{FF2B5EF4-FFF2-40B4-BE49-F238E27FC236}">
                <a16:creationId xmlns:a16="http://schemas.microsoft.com/office/drawing/2014/main" id="{77EC59A9-E664-3B43-8A89-B31C303FA3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2350B77-C3EF-024F-AC87-FB2B9C0DF373}"/>
              </a:ext>
            </a:extLst>
          </p:cNvPr>
          <p:cNvSpPr>
            <a:spLocks noGrp="1"/>
          </p:cNvSpPr>
          <p:nvPr>
            <p:ph type="sldNum" sz="quarter" idx="12"/>
          </p:nvPr>
        </p:nvSpPr>
        <p:spPr/>
        <p:txBody>
          <a:bodyPr/>
          <a:lstStyle/>
          <a:p>
            <a:fld id="{36D4BC5D-9F97-0C45-B23F-28F0860C591D}" type="slidenum">
              <a:rPr lang="fr-FR" smtClean="0"/>
              <a:t>‹N°›</a:t>
            </a:fld>
            <a:endParaRPr lang="fr-FR"/>
          </a:p>
        </p:txBody>
      </p:sp>
    </p:spTree>
    <p:extLst>
      <p:ext uri="{BB962C8B-B14F-4D97-AF65-F5344CB8AC3E}">
        <p14:creationId xmlns:p14="http://schemas.microsoft.com/office/powerpoint/2010/main" val="155742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9BFA85-1D46-7E44-9962-C118B853F82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9657A1E-EDFF-C649-B360-127F85FE102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9713781-7D50-984A-8379-133D7AFE89C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5187546-E8B2-944C-B8B8-71BF2B550AD7}"/>
              </a:ext>
            </a:extLst>
          </p:cNvPr>
          <p:cNvSpPr>
            <a:spLocks noGrp="1"/>
          </p:cNvSpPr>
          <p:nvPr>
            <p:ph type="dt" sz="half" idx="10"/>
          </p:nvPr>
        </p:nvSpPr>
        <p:spPr/>
        <p:txBody>
          <a:bodyPr/>
          <a:lstStyle/>
          <a:p>
            <a:fld id="{F7C64078-6F1C-DC4B-A91C-64323BF42091}" type="datetimeFigureOut">
              <a:rPr lang="fr-FR" smtClean="0"/>
              <a:t>20/04/2021</a:t>
            </a:fld>
            <a:endParaRPr lang="fr-FR"/>
          </a:p>
        </p:txBody>
      </p:sp>
      <p:sp>
        <p:nvSpPr>
          <p:cNvPr id="6" name="Espace réservé du pied de page 5">
            <a:extLst>
              <a:ext uri="{FF2B5EF4-FFF2-40B4-BE49-F238E27FC236}">
                <a16:creationId xmlns:a16="http://schemas.microsoft.com/office/drawing/2014/main" id="{1BAB776B-5E0B-B642-8A8E-D6A93573622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2B4CEAD-A66A-EE49-B662-89E7AC0968B2}"/>
              </a:ext>
            </a:extLst>
          </p:cNvPr>
          <p:cNvSpPr>
            <a:spLocks noGrp="1"/>
          </p:cNvSpPr>
          <p:nvPr>
            <p:ph type="sldNum" sz="quarter" idx="12"/>
          </p:nvPr>
        </p:nvSpPr>
        <p:spPr/>
        <p:txBody>
          <a:bodyPr/>
          <a:lstStyle/>
          <a:p>
            <a:fld id="{36D4BC5D-9F97-0C45-B23F-28F0860C591D}" type="slidenum">
              <a:rPr lang="fr-FR" smtClean="0"/>
              <a:t>‹N°›</a:t>
            </a:fld>
            <a:endParaRPr lang="fr-FR"/>
          </a:p>
        </p:txBody>
      </p:sp>
    </p:spTree>
    <p:extLst>
      <p:ext uri="{BB962C8B-B14F-4D97-AF65-F5344CB8AC3E}">
        <p14:creationId xmlns:p14="http://schemas.microsoft.com/office/powerpoint/2010/main" val="112121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F9016C-F5FE-CE4E-8A06-7004BD64CD8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A8D87D2-4EF3-5244-985F-47C6B62364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FF90BD7-2DDF-CB48-BCED-FF49A6EACB2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53A440D-F850-AC46-889B-771BFEE8A7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876C8F6-35C2-3F4C-8EB4-5B68F30C105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783A2C5-9B0C-2F49-91D0-F86FA071006F}"/>
              </a:ext>
            </a:extLst>
          </p:cNvPr>
          <p:cNvSpPr>
            <a:spLocks noGrp="1"/>
          </p:cNvSpPr>
          <p:nvPr>
            <p:ph type="dt" sz="half" idx="10"/>
          </p:nvPr>
        </p:nvSpPr>
        <p:spPr/>
        <p:txBody>
          <a:bodyPr/>
          <a:lstStyle/>
          <a:p>
            <a:fld id="{F7C64078-6F1C-DC4B-A91C-64323BF42091}" type="datetimeFigureOut">
              <a:rPr lang="fr-FR" smtClean="0"/>
              <a:t>20/04/2021</a:t>
            </a:fld>
            <a:endParaRPr lang="fr-FR"/>
          </a:p>
        </p:txBody>
      </p:sp>
      <p:sp>
        <p:nvSpPr>
          <p:cNvPr id="8" name="Espace réservé du pied de page 7">
            <a:extLst>
              <a:ext uri="{FF2B5EF4-FFF2-40B4-BE49-F238E27FC236}">
                <a16:creationId xmlns:a16="http://schemas.microsoft.com/office/drawing/2014/main" id="{40043D7D-BAA0-C643-9D23-73DB0050906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D49F80A-E7C1-5749-9781-82CDC5C0BF22}"/>
              </a:ext>
            </a:extLst>
          </p:cNvPr>
          <p:cNvSpPr>
            <a:spLocks noGrp="1"/>
          </p:cNvSpPr>
          <p:nvPr>
            <p:ph type="sldNum" sz="quarter" idx="12"/>
          </p:nvPr>
        </p:nvSpPr>
        <p:spPr/>
        <p:txBody>
          <a:bodyPr/>
          <a:lstStyle/>
          <a:p>
            <a:fld id="{36D4BC5D-9F97-0C45-B23F-28F0860C591D}" type="slidenum">
              <a:rPr lang="fr-FR" smtClean="0"/>
              <a:t>‹N°›</a:t>
            </a:fld>
            <a:endParaRPr lang="fr-FR"/>
          </a:p>
        </p:txBody>
      </p:sp>
    </p:spTree>
    <p:extLst>
      <p:ext uri="{BB962C8B-B14F-4D97-AF65-F5344CB8AC3E}">
        <p14:creationId xmlns:p14="http://schemas.microsoft.com/office/powerpoint/2010/main" val="3266699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B9606-EFE0-2F4C-8CEC-830CAACE528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2346429-E363-BE42-8F36-CBE47585C181}"/>
              </a:ext>
            </a:extLst>
          </p:cNvPr>
          <p:cNvSpPr>
            <a:spLocks noGrp="1"/>
          </p:cNvSpPr>
          <p:nvPr>
            <p:ph type="dt" sz="half" idx="10"/>
          </p:nvPr>
        </p:nvSpPr>
        <p:spPr/>
        <p:txBody>
          <a:bodyPr/>
          <a:lstStyle/>
          <a:p>
            <a:fld id="{F7C64078-6F1C-DC4B-A91C-64323BF42091}" type="datetimeFigureOut">
              <a:rPr lang="fr-FR" smtClean="0"/>
              <a:t>20/04/2021</a:t>
            </a:fld>
            <a:endParaRPr lang="fr-FR"/>
          </a:p>
        </p:txBody>
      </p:sp>
      <p:sp>
        <p:nvSpPr>
          <p:cNvPr id="4" name="Espace réservé du pied de page 3">
            <a:extLst>
              <a:ext uri="{FF2B5EF4-FFF2-40B4-BE49-F238E27FC236}">
                <a16:creationId xmlns:a16="http://schemas.microsoft.com/office/drawing/2014/main" id="{38CC260C-1E81-4847-A52F-978C6968183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91270B5-16F6-B442-9257-E22D6AC11930}"/>
              </a:ext>
            </a:extLst>
          </p:cNvPr>
          <p:cNvSpPr>
            <a:spLocks noGrp="1"/>
          </p:cNvSpPr>
          <p:nvPr>
            <p:ph type="sldNum" sz="quarter" idx="12"/>
          </p:nvPr>
        </p:nvSpPr>
        <p:spPr/>
        <p:txBody>
          <a:bodyPr/>
          <a:lstStyle/>
          <a:p>
            <a:fld id="{36D4BC5D-9F97-0C45-B23F-28F0860C591D}" type="slidenum">
              <a:rPr lang="fr-FR" smtClean="0"/>
              <a:t>‹N°›</a:t>
            </a:fld>
            <a:endParaRPr lang="fr-FR"/>
          </a:p>
        </p:txBody>
      </p:sp>
    </p:spTree>
    <p:extLst>
      <p:ext uri="{BB962C8B-B14F-4D97-AF65-F5344CB8AC3E}">
        <p14:creationId xmlns:p14="http://schemas.microsoft.com/office/powerpoint/2010/main" val="298588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A4EDF5E-CDAF-D84A-A4A3-15DE533023E8}"/>
              </a:ext>
            </a:extLst>
          </p:cNvPr>
          <p:cNvSpPr>
            <a:spLocks noGrp="1"/>
          </p:cNvSpPr>
          <p:nvPr>
            <p:ph type="dt" sz="half" idx="10"/>
          </p:nvPr>
        </p:nvSpPr>
        <p:spPr/>
        <p:txBody>
          <a:bodyPr/>
          <a:lstStyle/>
          <a:p>
            <a:fld id="{F7C64078-6F1C-DC4B-A91C-64323BF42091}" type="datetimeFigureOut">
              <a:rPr lang="fr-FR" smtClean="0"/>
              <a:t>20/04/2021</a:t>
            </a:fld>
            <a:endParaRPr lang="fr-FR"/>
          </a:p>
        </p:txBody>
      </p:sp>
      <p:sp>
        <p:nvSpPr>
          <p:cNvPr id="3" name="Espace réservé du pied de page 2">
            <a:extLst>
              <a:ext uri="{FF2B5EF4-FFF2-40B4-BE49-F238E27FC236}">
                <a16:creationId xmlns:a16="http://schemas.microsoft.com/office/drawing/2014/main" id="{E0AD7AA6-8014-4E4E-B97D-53AF7DC4ED5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7DE34BC-B2A5-3548-8E22-64EF70170A85}"/>
              </a:ext>
            </a:extLst>
          </p:cNvPr>
          <p:cNvSpPr>
            <a:spLocks noGrp="1"/>
          </p:cNvSpPr>
          <p:nvPr>
            <p:ph type="sldNum" sz="quarter" idx="12"/>
          </p:nvPr>
        </p:nvSpPr>
        <p:spPr/>
        <p:txBody>
          <a:bodyPr/>
          <a:lstStyle/>
          <a:p>
            <a:fld id="{36D4BC5D-9F97-0C45-B23F-28F0860C591D}" type="slidenum">
              <a:rPr lang="fr-FR" smtClean="0"/>
              <a:t>‹N°›</a:t>
            </a:fld>
            <a:endParaRPr lang="fr-FR"/>
          </a:p>
        </p:txBody>
      </p:sp>
    </p:spTree>
    <p:extLst>
      <p:ext uri="{BB962C8B-B14F-4D97-AF65-F5344CB8AC3E}">
        <p14:creationId xmlns:p14="http://schemas.microsoft.com/office/powerpoint/2010/main" val="120150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63D849-A589-634F-B7D7-3538602E0DA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3D3FF06-102B-D743-8144-45702DC61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BACBA13-D47F-4F42-BEA1-87022D852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57CA018-4A1B-D64B-90F9-1C839A132C92}"/>
              </a:ext>
            </a:extLst>
          </p:cNvPr>
          <p:cNvSpPr>
            <a:spLocks noGrp="1"/>
          </p:cNvSpPr>
          <p:nvPr>
            <p:ph type="dt" sz="half" idx="10"/>
          </p:nvPr>
        </p:nvSpPr>
        <p:spPr/>
        <p:txBody>
          <a:bodyPr/>
          <a:lstStyle/>
          <a:p>
            <a:fld id="{F7C64078-6F1C-DC4B-A91C-64323BF42091}" type="datetimeFigureOut">
              <a:rPr lang="fr-FR" smtClean="0"/>
              <a:t>20/04/2021</a:t>
            </a:fld>
            <a:endParaRPr lang="fr-FR"/>
          </a:p>
        </p:txBody>
      </p:sp>
      <p:sp>
        <p:nvSpPr>
          <p:cNvPr id="6" name="Espace réservé du pied de page 5">
            <a:extLst>
              <a:ext uri="{FF2B5EF4-FFF2-40B4-BE49-F238E27FC236}">
                <a16:creationId xmlns:a16="http://schemas.microsoft.com/office/drawing/2014/main" id="{42B63C7E-451B-6D40-A5CB-1ED60729525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674031C-0CB1-2343-8212-0780FC7DCEAD}"/>
              </a:ext>
            </a:extLst>
          </p:cNvPr>
          <p:cNvSpPr>
            <a:spLocks noGrp="1"/>
          </p:cNvSpPr>
          <p:nvPr>
            <p:ph type="sldNum" sz="quarter" idx="12"/>
          </p:nvPr>
        </p:nvSpPr>
        <p:spPr/>
        <p:txBody>
          <a:bodyPr/>
          <a:lstStyle/>
          <a:p>
            <a:fld id="{36D4BC5D-9F97-0C45-B23F-28F0860C591D}" type="slidenum">
              <a:rPr lang="fr-FR" smtClean="0"/>
              <a:t>‹N°›</a:t>
            </a:fld>
            <a:endParaRPr lang="fr-FR"/>
          </a:p>
        </p:txBody>
      </p:sp>
    </p:spTree>
    <p:extLst>
      <p:ext uri="{BB962C8B-B14F-4D97-AF65-F5344CB8AC3E}">
        <p14:creationId xmlns:p14="http://schemas.microsoft.com/office/powerpoint/2010/main" val="3541942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3A5EF7-6068-BF45-B935-1255003E39A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F1A502A-C2B5-A545-AC0D-3913D7B64C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FE0E400-2EF9-8D46-9F83-7F468FAEC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2D3A924-27EC-6345-98AC-8D30BED360CE}"/>
              </a:ext>
            </a:extLst>
          </p:cNvPr>
          <p:cNvSpPr>
            <a:spLocks noGrp="1"/>
          </p:cNvSpPr>
          <p:nvPr>
            <p:ph type="dt" sz="half" idx="10"/>
          </p:nvPr>
        </p:nvSpPr>
        <p:spPr/>
        <p:txBody>
          <a:bodyPr/>
          <a:lstStyle/>
          <a:p>
            <a:fld id="{F7C64078-6F1C-DC4B-A91C-64323BF42091}" type="datetimeFigureOut">
              <a:rPr lang="fr-FR" smtClean="0"/>
              <a:t>20/04/2021</a:t>
            </a:fld>
            <a:endParaRPr lang="fr-FR"/>
          </a:p>
        </p:txBody>
      </p:sp>
      <p:sp>
        <p:nvSpPr>
          <p:cNvPr id="6" name="Espace réservé du pied de page 5">
            <a:extLst>
              <a:ext uri="{FF2B5EF4-FFF2-40B4-BE49-F238E27FC236}">
                <a16:creationId xmlns:a16="http://schemas.microsoft.com/office/drawing/2014/main" id="{E9E659E6-46B1-874A-A6AE-D295E327FCB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3C382F4-9CDC-CE42-9524-71C334AE0DC8}"/>
              </a:ext>
            </a:extLst>
          </p:cNvPr>
          <p:cNvSpPr>
            <a:spLocks noGrp="1"/>
          </p:cNvSpPr>
          <p:nvPr>
            <p:ph type="sldNum" sz="quarter" idx="12"/>
          </p:nvPr>
        </p:nvSpPr>
        <p:spPr/>
        <p:txBody>
          <a:bodyPr/>
          <a:lstStyle/>
          <a:p>
            <a:fld id="{36D4BC5D-9F97-0C45-B23F-28F0860C591D}" type="slidenum">
              <a:rPr lang="fr-FR" smtClean="0"/>
              <a:t>‹N°›</a:t>
            </a:fld>
            <a:endParaRPr lang="fr-FR"/>
          </a:p>
        </p:txBody>
      </p:sp>
    </p:spTree>
    <p:extLst>
      <p:ext uri="{BB962C8B-B14F-4D97-AF65-F5344CB8AC3E}">
        <p14:creationId xmlns:p14="http://schemas.microsoft.com/office/powerpoint/2010/main" val="4198779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D8FD"/>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BE4B698-71C4-7B4F-9140-4579D460D9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BA64BAB-DBD0-4240-8395-33229064FA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1E6439-3529-C146-9200-CFCDA12F3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64078-6F1C-DC4B-A91C-64323BF42091}" type="datetimeFigureOut">
              <a:rPr lang="fr-FR" smtClean="0"/>
              <a:t>20/04/2021</a:t>
            </a:fld>
            <a:endParaRPr lang="fr-FR"/>
          </a:p>
        </p:txBody>
      </p:sp>
      <p:sp>
        <p:nvSpPr>
          <p:cNvPr id="5" name="Espace réservé du pied de page 4">
            <a:extLst>
              <a:ext uri="{FF2B5EF4-FFF2-40B4-BE49-F238E27FC236}">
                <a16:creationId xmlns:a16="http://schemas.microsoft.com/office/drawing/2014/main" id="{AD2D4DD7-BCEF-B24B-A156-FF0F41068D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2A55FA4-3BDA-4249-96F5-DABCF1C5D0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4BC5D-9F97-0C45-B23F-28F0860C591D}" type="slidenum">
              <a:rPr lang="fr-FR" smtClean="0"/>
              <a:t>‹N°›</a:t>
            </a:fld>
            <a:endParaRPr lang="fr-FR"/>
          </a:p>
        </p:txBody>
      </p:sp>
    </p:spTree>
    <p:extLst>
      <p:ext uri="{BB962C8B-B14F-4D97-AF65-F5344CB8AC3E}">
        <p14:creationId xmlns:p14="http://schemas.microsoft.com/office/powerpoint/2010/main" val="3113868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cebook.com/CinemaCinemas.CC/videos/597935040572938/"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etransfer.com/downloads/2b414ed7ab2b29751b2a472006c3cde020210420171748/c6afa46d48e66e46d0fd36b7298f9a5520210420171748/d690d6"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7A6AE2-4D19-BB44-BA40-FC875F627D08}"/>
              </a:ext>
            </a:extLst>
          </p:cNvPr>
          <p:cNvSpPr>
            <a:spLocks noGrp="1"/>
          </p:cNvSpPr>
          <p:nvPr>
            <p:ph type="ctrTitle"/>
          </p:nvPr>
        </p:nvSpPr>
        <p:spPr>
          <a:xfrm>
            <a:off x="1524000" y="1122363"/>
            <a:ext cx="9144000" cy="2419123"/>
          </a:xfrm>
        </p:spPr>
        <p:txBody>
          <a:bodyPr/>
          <a:lstStyle/>
          <a:p>
            <a:r>
              <a:rPr lang="fr-FR" b="1" dirty="0"/>
              <a:t>Séance n°1</a:t>
            </a:r>
          </a:p>
        </p:txBody>
      </p:sp>
      <p:sp>
        <p:nvSpPr>
          <p:cNvPr id="3" name="Sous-titre 2">
            <a:extLst>
              <a:ext uri="{FF2B5EF4-FFF2-40B4-BE49-F238E27FC236}">
                <a16:creationId xmlns:a16="http://schemas.microsoft.com/office/drawing/2014/main" id="{62020347-4987-2B48-B663-E6A5BEB50FD3}"/>
              </a:ext>
            </a:extLst>
          </p:cNvPr>
          <p:cNvSpPr>
            <a:spLocks noGrp="1"/>
          </p:cNvSpPr>
          <p:nvPr>
            <p:ph type="subTitle" idx="1"/>
          </p:nvPr>
        </p:nvSpPr>
        <p:spPr>
          <a:xfrm>
            <a:off x="1524000" y="4310742"/>
            <a:ext cx="9144000" cy="947057"/>
          </a:xfrm>
        </p:spPr>
        <p:txBody>
          <a:bodyPr/>
          <a:lstStyle/>
          <a:p>
            <a:r>
              <a:rPr lang="fr-FR" dirty="0"/>
              <a:t>SEQUENCE - La France dans la Seconde Guerre mondiale</a:t>
            </a:r>
          </a:p>
        </p:txBody>
      </p:sp>
    </p:spTree>
    <p:extLst>
      <p:ext uri="{BB962C8B-B14F-4D97-AF65-F5344CB8AC3E}">
        <p14:creationId xmlns:p14="http://schemas.microsoft.com/office/powerpoint/2010/main" val="918167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CFD33E-E959-A94B-BF7A-092D50CD382B}"/>
              </a:ext>
            </a:extLst>
          </p:cNvPr>
          <p:cNvSpPr>
            <a:spLocks noGrp="1"/>
          </p:cNvSpPr>
          <p:nvPr>
            <p:ph type="title"/>
          </p:nvPr>
        </p:nvSpPr>
        <p:spPr>
          <a:xfrm>
            <a:off x="838200" y="18255"/>
            <a:ext cx="10515600" cy="1012259"/>
          </a:xfrm>
        </p:spPr>
        <p:txBody>
          <a:bodyPr/>
          <a:lstStyle/>
          <a:p>
            <a:r>
              <a:rPr lang="fr-FR" b="1" dirty="0"/>
              <a:t>Apports informations complémentaires</a:t>
            </a:r>
          </a:p>
        </p:txBody>
      </p:sp>
      <p:sp>
        <p:nvSpPr>
          <p:cNvPr id="3" name="Espace réservé du contenu 2">
            <a:extLst>
              <a:ext uri="{FF2B5EF4-FFF2-40B4-BE49-F238E27FC236}">
                <a16:creationId xmlns:a16="http://schemas.microsoft.com/office/drawing/2014/main" id="{A9F2EF16-14FE-BC4B-AE55-4B973AE8D1BE}"/>
              </a:ext>
            </a:extLst>
          </p:cNvPr>
          <p:cNvSpPr>
            <a:spLocks noGrp="1"/>
          </p:cNvSpPr>
          <p:nvPr>
            <p:ph idx="1"/>
          </p:nvPr>
        </p:nvSpPr>
        <p:spPr>
          <a:xfrm>
            <a:off x="591671" y="1030514"/>
            <a:ext cx="7602069" cy="5146449"/>
          </a:xfrm>
        </p:spPr>
        <p:txBody>
          <a:bodyPr/>
          <a:lstStyle/>
          <a:p>
            <a:pPr marL="0" indent="0">
              <a:buNone/>
            </a:pPr>
            <a:r>
              <a:rPr lang="fr-FR" dirty="0"/>
              <a:t>C’est alors qu’intervient un message radiodiffusé annoncé et écouté par la plupart des Français :</a:t>
            </a:r>
          </a:p>
        </p:txBody>
      </p:sp>
      <p:pic>
        <p:nvPicPr>
          <p:cNvPr id="7" name="Image 6">
            <a:extLst>
              <a:ext uri="{FF2B5EF4-FFF2-40B4-BE49-F238E27FC236}">
                <a16:creationId xmlns:a16="http://schemas.microsoft.com/office/drawing/2014/main" id="{4D099511-991F-AF4F-879F-CF17294D7963}"/>
              </a:ext>
            </a:extLst>
          </p:cNvPr>
          <p:cNvPicPr>
            <a:picLocks noChangeAspect="1"/>
          </p:cNvPicPr>
          <p:nvPr/>
        </p:nvPicPr>
        <p:blipFill>
          <a:blip r:embed="rId2"/>
          <a:stretch>
            <a:fillRect/>
          </a:stretch>
        </p:blipFill>
        <p:spPr>
          <a:xfrm>
            <a:off x="8361828" y="1713773"/>
            <a:ext cx="2823883" cy="4344435"/>
          </a:xfrm>
          <a:prstGeom prst="rect">
            <a:avLst/>
          </a:prstGeom>
        </p:spPr>
      </p:pic>
      <p:sp>
        <p:nvSpPr>
          <p:cNvPr id="8" name="ZoneTexte 7">
            <a:extLst>
              <a:ext uri="{FF2B5EF4-FFF2-40B4-BE49-F238E27FC236}">
                <a16:creationId xmlns:a16="http://schemas.microsoft.com/office/drawing/2014/main" id="{4C95D391-5AF4-654E-BBCA-E91A2C1433C8}"/>
              </a:ext>
            </a:extLst>
          </p:cNvPr>
          <p:cNvSpPr txBox="1"/>
          <p:nvPr/>
        </p:nvSpPr>
        <p:spPr>
          <a:xfrm>
            <a:off x="627529" y="6364941"/>
            <a:ext cx="7289753" cy="646331"/>
          </a:xfrm>
          <a:prstGeom prst="rect">
            <a:avLst/>
          </a:prstGeom>
          <a:noFill/>
        </p:spPr>
        <p:txBody>
          <a:bodyPr wrap="none" rtlCol="0">
            <a:spAutoFit/>
          </a:bodyPr>
          <a:lstStyle/>
          <a:p>
            <a:r>
              <a:rPr lang="fr-FR" dirty="0">
                <a:hlinkClick r:id="rId3"/>
              </a:rPr>
              <a:t>https://www.facebook.com/CinemaCinemas.CC/videos/597935040572938/</a:t>
            </a:r>
            <a:endParaRPr lang="fr-FR" dirty="0"/>
          </a:p>
          <a:p>
            <a:endParaRPr lang="fr-FR" dirty="0"/>
          </a:p>
        </p:txBody>
      </p:sp>
      <p:pic>
        <p:nvPicPr>
          <p:cNvPr id="10" name="Image 9">
            <a:extLst>
              <a:ext uri="{FF2B5EF4-FFF2-40B4-BE49-F238E27FC236}">
                <a16:creationId xmlns:a16="http://schemas.microsoft.com/office/drawing/2014/main" id="{74E20261-591E-8847-8815-DCCFF96EFDFC}"/>
              </a:ext>
            </a:extLst>
          </p:cNvPr>
          <p:cNvPicPr>
            <a:picLocks noChangeAspect="1"/>
          </p:cNvPicPr>
          <p:nvPr/>
        </p:nvPicPr>
        <p:blipFill>
          <a:blip r:embed="rId4"/>
          <a:stretch>
            <a:fillRect/>
          </a:stretch>
        </p:blipFill>
        <p:spPr>
          <a:xfrm>
            <a:off x="1383192" y="2140632"/>
            <a:ext cx="5778425" cy="3917576"/>
          </a:xfrm>
          <a:prstGeom prst="rect">
            <a:avLst/>
          </a:prstGeom>
        </p:spPr>
      </p:pic>
    </p:spTree>
    <p:extLst>
      <p:ext uri="{BB962C8B-B14F-4D97-AF65-F5344CB8AC3E}">
        <p14:creationId xmlns:p14="http://schemas.microsoft.com/office/powerpoint/2010/main" val="191504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CFD33E-E959-A94B-BF7A-092D50CD382B}"/>
              </a:ext>
            </a:extLst>
          </p:cNvPr>
          <p:cNvSpPr>
            <a:spLocks noGrp="1"/>
          </p:cNvSpPr>
          <p:nvPr>
            <p:ph type="title"/>
          </p:nvPr>
        </p:nvSpPr>
        <p:spPr>
          <a:xfrm>
            <a:off x="838200" y="18255"/>
            <a:ext cx="10515600" cy="1012259"/>
          </a:xfrm>
        </p:spPr>
        <p:txBody>
          <a:bodyPr/>
          <a:lstStyle/>
          <a:p>
            <a:r>
              <a:rPr lang="fr-FR" b="1" dirty="0"/>
              <a:t>Apports informations complémentaires</a:t>
            </a:r>
          </a:p>
        </p:txBody>
      </p:sp>
      <p:sp>
        <p:nvSpPr>
          <p:cNvPr id="3" name="Espace réservé du contenu 2">
            <a:extLst>
              <a:ext uri="{FF2B5EF4-FFF2-40B4-BE49-F238E27FC236}">
                <a16:creationId xmlns:a16="http://schemas.microsoft.com/office/drawing/2014/main" id="{A9F2EF16-14FE-BC4B-AE55-4B973AE8D1BE}"/>
              </a:ext>
            </a:extLst>
          </p:cNvPr>
          <p:cNvSpPr>
            <a:spLocks noGrp="1"/>
          </p:cNvSpPr>
          <p:nvPr>
            <p:ph idx="1"/>
          </p:nvPr>
        </p:nvSpPr>
        <p:spPr>
          <a:xfrm>
            <a:off x="838200" y="1030514"/>
            <a:ext cx="5257800" cy="5809231"/>
          </a:xfrm>
        </p:spPr>
        <p:txBody>
          <a:bodyPr>
            <a:normAutofit/>
          </a:bodyPr>
          <a:lstStyle/>
          <a:p>
            <a:pPr marL="0" indent="0" algn="just">
              <a:buNone/>
            </a:pPr>
            <a:r>
              <a:rPr lang="fr-FR" dirty="0"/>
              <a:t>Signature d’un armistice entre l’Allemagne d’Hitler et la France en juin 1940</a:t>
            </a:r>
          </a:p>
          <a:p>
            <a:pPr>
              <a:buFont typeface="Wingdings" pitchFamily="2" charset="2"/>
              <a:buChar char="à"/>
            </a:pPr>
            <a:r>
              <a:rPr lang="fr-FR" dirty="0">
                <a:sym typeface="Wingdings" pitchFamily="2" charset="2"/>
              </a:rPr>
              <a:t>Les accords d’armistice ont pour conséquence :</a:t>
            </a:r>
          </a:p>
          <a:p>
            <a:pPr>
              <a:buFontTx/>
              <a:buChar char="-"/>
            </a:pPr>
            <a:r>
              <a:rPr lang="fr-FR" dirty="0">
                <a:sym typeface="Wingdings" pitchFamily="2" charset="2"/>
              </a:rPr>
              <a:t>La perte de l’Alsace-Lorraine (au profit de l’Allemagne)</a:t>
            </a:r>
          </a:p>
          <a:p>
            <a:pPr>
              <a:buFontTx/>
              <a:buChar char="-"/>
            </a:pPr>
            <a:r>
              <a:rPr lang="fr-FR" dirty="0">
                <a:sym typeface="Wingdings" pitchFamily="2" charset="2"/>
              </a:rPr>
              <a:t>L’occupation du nord et de l’ouest de la France par l’armée allemande</a:t>
            </a:r>
          </a:p>
          <a:p>
            <a:pPr>
              <a:buFontTx/>
              <a:buChar char="-"/>
            </a:pPr>
            <a:r>
              <a:rPr lang="fr-FR" dirty="0">
                <a:sym typeface="Wingdings" pitchFamily="2" charset="2"/>
              </a:rPr>
              <a:t>La coupure en deux de la France par une ligne de dé</a:t>
            </a:r>
            <a:r>
              <a:rPr lang="fr-FR" u="sng" dirty="0">
                <a:sym typeface="Wingdings" pitchFamily="2" charset="2"/>
              </a:rPr>
              <a:t>marcation</a:t>
            </a:r>
            <a:endParaRPr lang="fr-FR" dirty="0"/>
          </a:p>
        </p:txBody>
      </p:sp>
      <p:pic>
        <p:nvPicPr>
          <p:cNvPr id="5" name="Image 4">
            <a:extLst>
              <a:ext uri="{FF2B5EF4-FFF2-40B4-BE49-F238E27FC236}">
                <a16:creationId xmlns:a16="http://schemas.microsoft.com/office/drawing/2014/main" id="{E1D1BB2B-15FA-C44C-AF32-AE93812A4330}"/>
              </a:ext>
            </a:extLst>
          </p:cNvPr>
          <p:cNvPicPr>
            <a:picLocks noChangeAspect="1"/>
          </p:cNvPicPr>
          <p:nvPr/>
        </p:nvPicPr>
        <p:blipFill>
          <a:blip r:embed="rId2"/>
          <a:stretch>
            <a:fillRect/>
          </a:stretch>
        </p:blipFill>
        <p:spPr>
          <a:xfrm>
            <a:off x="6979294" y="0"/>
            <a:ext cx="4566976" cy="6858000"/>
          </a:xfrm>
          <a:prstGeom prst="rect">
            <a:avLst/>
          </a:prstGeom>
        </p:spPr>
      </p:pic>
    </p:spTree>
    <p:extLst>
      <p:ext uri="{BB962C8B-B14F-4D97-AF65-F5344CB8AC3E}">
        <p14:creationId xmlns:p14="http://schemas.microsoft.com/office/powerpoint/2010/main" val="260720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CFD33E-E959-A94B-BF7A-092D50CD382B}"/>
              </a:ext>
            </a:extLst>
          </p:cNvPr>
          <p:cNvSpPr>
            <a:spLocks noGrp="1"/>
          </p:cNvSpPr>
          <p:nvPr>
            <p:ph type="title"/>
          </p:nvPr>
        </p:nvSpPr>
        <p:spPr>
          <a:xfrm>
            <a:off x="838200" y="18255"/>
            <a:ext cx="10515600" cy="1012259"/>
          </a:xfrm>
        </p:spPr>
        <p:txBody>
          <a:bodyPr>
            <a:normAutofit fontScale="90000"/>
          </a:bodyPr>
          <a:lstStyle/>
          <a:p>
            <a:r>
              <a:rPr lang="fr-FR" b="1" dirty="0"/>
              <a:t>Bilan - trace écrite – retour à la problématique</a:t>
            </a:r>
          </a:p>
        </p:txBody>
      </p:sp>
      <p:sp>
        <p:nvSpPr>
          <p:cNvPr id="3" name="Espace réservé du contenu 2">
            <a:extLst>
              <a:ext uri="{FF2B5EF4-FFF2-40B4-BE49-F238E27FC236}">
                <a16:creationId xmlns:a16="http://schemas.microsoft.com/office/drawing/2014/main" id="{A9F2EF16-14FE-BC4B-AE55-4B973AE8D1BE}"/>
              </a:ext>
            </a:extLst>
          </p:cNvPr>
          <p:cNvSpPr>
            <a:spLocks noGrp="1"/>
          </p:cNvSpPr>
          <p:nvPr>
            <p:ph idx="1"/>
          </p:nvPr>
        </p:nvSpPr>
        <p:spPr>
          <a:xfrm>
            <a:off x="838200" y="1900518"/>
            <a:ext cx="10515600" cy="4276445"/>
          </a:xfrm>
        </p:spPr>
        <p:txBody>
          <a:bodyPr/>
          <a:lstStyle/>
          <a:p>
            <a:pPr marL="0" indent="0" algn="just">
              <a:buNone/>
            </a:pPr>
            <a:r>
              <a:rPr lang="fr-FR" dirty="0"/>
              <a:t>CANEVAS DE LA TRACE ECRITE</a:t>
            </a:r>
          </a:p>
          <a:p>
            <a:pPr marL="0" indent="0" algn="just">
              <a:buNone/>
            </a:pPr>
            <a:endParaRPr lang="fr-FR" dirty="0"/>
          </a:p>
          <a:p>
            <a:pPr marL="0" indent="0" algn="just">
              <a:buNone/>
            </a:pPr>
            <a:r>
              <a:rPr lang="fr-FR" dirty="0"/>
              <a:t>En 1939 débute la Seconde Guerre mondiale. En 1940, l’armée allemande envahit la France. Le Maréchal Pétain signe l’armistice avec Hitler pour arrêter les combats. Une ligne de démarcation coupe la France en deux : au nord, la zone occupée, au sud, la zone non occupée.</a:t>
            </a:r>
          </a:p>
        </p:txBody>
      </p:sp>
    </p:spTree>
    <p:extLst>
      <p:ext uri="{BB962C8B-B14F-4D97-AF65-F5344CB8AC3E}">
        <p14:creationId xmlns:p14="http://schemas.microsoft.com/office/powerpoint/2010/main" val="367402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CFD33E-E959-A94B-BF7A-092D50CD382B}"/>
              </a:ext>
            </a:extLst>
          </p:cNvPr>
          <p:cNvSpPr>
            <a:spLocks noGrp="1"/>
          </p:cNvSpPr>
          <p:nvPr>
            <p:ph type="title"/>
          </p:nvPr>
        </p:nvSpPr>
        <p:spPr>
          <a:xfrm>
            <a:off x="838200" y="18255"/>
            <a:ext cx="10515600" cy="1012259"/>
          </a:xfrm>
        </p:spPr>
        <p:txBody>
          <a:bodyPr/>
          <a:lstStyle/>
          <a:p>
            <a:r>
              <a:rPr lang="fr-FR" b="1" dirty="0"/>
              <a:t>Introduction</a:t>
            </a:r>
          </a:p>
        </p:txBody>
      </p:sp>
      <p:pic>
        <p:nvPicPr>
          <p:cNvPr id="7" name="Image 6">
            <a:extLst>
              <a:ext uri="{FF2B5EF4-FFF2-40B4-BE49-F238E27FC236}">
                <a16:creationId xmlns:a16="http://schemas.microsoft.com/office/drawing/2014/main" id="{1155633D-5F39-4442-B9DD-1A5F6CDE42D1}"/>
              </a:ext>
            </a:extLst>
          </p:cNvPr>
          <p:cNvPicPr>
            <a:picLocks noChangeAspect="1"/>
          </p:cNvPicPr>
          <p:nvPr/>
        </p:nvPicPr>
        <p:blipFill>
          <a:blip r:embed="rId2"/>
          <a:stretch>
            <a:fillRect/>
          </a:stretch>
        </p:blipFill>
        <p:spPr>
          <a:xfrm>
            <a:off x="6504182" y="-18256"/>
            <a:ext cx="4336497" cy="6858000"/>
          </a:xfrm>
          <a:prstGeom prst="rect">
            <a:avLst/>
          </a:prstGeom>
        </p:spPr>
      </p:pic>
      <p:sp>
        <p:nvSpPr>
          <p:cNvPr id="13" name="ZoneTexte 12">
            <a:extLst>
              <a:ext uri="{FF2B5EF4-FFF2-40B4-BE49-F238E27FC236}">
                <a16:creationId xmlns:a16="http://schemas.microsoft.com/office/drawing/2014/main" id="{823EACF0-B7D8-B645-B21D-18D43C1AD07D}"/>
              </a:ext>
            </a:extLst>
          </p:cNvPr>
          <p:cNvSpPr txBox="1"/>
          <p:nvPr/>
        </p:nvSpPr>
        <p:spPr>
          <a:xfrm>
            <a:off x="3172170" y="6488668"/>
            <a:ext cx="3396507" cy="369332"/>
          </a:xfrm>
          <a:prstGeom prst="rect">
            <a:avLst/>
          </a:prstGeom>
          <a:noFill/>
        </p:spPr>
        <p:txBody>
          <a:bodyPr wrap="none" rtlCol="0">
            <a:spAutoFit/>
          </a:bodyPr>
          <a:lstStyle/>
          <a:p>
            <a:r>
              <a:rPr lang="fr-FR" dirty="0"/>
              <a:t>Photographie prise le 28 juin 1940</a:t>
            </a:r>
          </a:p>
        </p:txBody>
      </p:sp>
      <p:sp>
        <p:nvSpPr>
          <p:cNvPr id="5" name="Espace réservé du contenu 4">
            <a:extLst>
              <a:ext uri="{FF2B5EF4-FFF2-40B4-BE49-F238E27FC236}">
                <a16:creationId xmlns:a16="http://schemas.microsoft.com/office/drawing/2014/main" id="{8EAF21B0-042D-184A-AA40-F42193A5A660}"/>
              </a:ext>
            </a:extLst>
          </p:cNvPr>
          <p:cNvSpPr>
            <a:spLocks noGrp="1"/>
          </p:cNvSpPr>
          <p:nvPr>
            <p:ph idx="1"/>
          </p:nvPr>
        </p:nvSpPr>
        <p:spPr>
          <a:xfrm>
            <a:off x="-58271" y="1918447"/>
            <a:ext cx="6154271" cy="3481660"/>
          </a:xfrm>
        </p:spPr>
        <p:txBody>
          <a:bodyPr>
            <a:normAutofit fontScale="92500" lnSpcReduction="20000"/>
          </a:bodyPr>
          <a:lstStyle/>
          <a:p>
            <a:r>
              <a:rPr lang="fr-FR" sz="2400" dirty="0"/>
              <a:t>A quelle date a été fabriqué ce document ?</a:t>
            </a:r>
          </a:p>
          <a:p>
            <a:endParaRPr lang="fr-FR" sz="2400" dirty="0"/>
          </a:p>
          <a:p>
            <a:r>
              <a:rPr lang="fr-FR" sz="2400" dirty="0"/>
              <a:t>Où se situe la scène ?</a:t>
            </a:r>
          </a:p>
          <a:p>
            <a:endParaRPr lang="fr-FR" sz="2400" dirty="0"/>
          </a:p>
          <a:p>
            <a:r>
              <a:rPr lang="fr-FR" sz="2400" dirty="0"/>
              <a:t>Quelle personne a été photographiée ?</a:t>
            </a:r>
          </a:p>
          <a:p>
            <a:endParaRPr lang="fr-FR" sz="2400" dirty="0"/>
          </a:p>
          <a:p>
            <a:r>
              <a:rPr lang="fr-FR" sz="2400" dirty="0"/>
              <a:t>Comment est-elle habillée ?</a:t>
            </a:r>
          </a:p>
          <a:p>
            <a:endParaRPr lang="fr-FR" sz="2400" dirty="0"/>
          </a:p>
          <a:p>
            <a:r>
              <a:rPr lang="fr-FR" sz="2400" dirty="0"/>
              <a:t>Comment expliquer sa présence en ce lieu ?</a:t>
            </a:r>
          </a:p>
          <a:p>
            <a:endParaRPr lang="fr-FR" sz="2400" dirty="0"/>
          </a:p>
          <a:p>
            <a:pPr marL="0" indent="0">
              <a:buNone/>
            </a:pPr>
            <a:endParaRPr lang="fr-FR" sz="2400" dirty="0"/>
          </a:p>
        </p:txBody>
      </p:sp>
      <p:pic>
        <p:nvPicPr>
          <p:cNvPr id="10" name="Image 9">
            <a:extLst>
              <a:ext uri="{FF2B5EF4-FFF2-40B4-BE49-F238E27FC236}">
                <a16:creationId xmlns:a16="http://schemas.microsoft.com/office/drawing/2014/main" id="{77985D9A-489E-A54A-8322-D77810474F05}"/>
              </a:ext>
            </a:extLst>
          </p:cNvPr>
          <p:cNvPicPr>
            <a:picLocks noChangeAspect="1"/>
          </p:cNvPicPr>
          <p:nvPr/>
        </p:nvPicPr>
        <p:blipFill>
          <a:blip r:embed="rId3"/>
          <a:stretch>
            <a:fillRect/>
          </a:stretch>
        </p:blipFill>
        <p:spPr>
          <a:xfrm>
            <a:off x="10029678" y="1290918"/>
            <a:ext cx="2162322" cy="5567082"/>
          </a:xfrm>
          <a:prstGeom prst="rect">
            <a:avLst/>
          </a:prstGeom>
        </p:spPr>
      </p:pic>
      <p:pic>
        <p:nvPicPr>
          <p:cNvPr id="15" name="Image 14">
            <a:extLst>
              <a:ext uri="{FF2B5EF4-FFF2-40B4-BE49-F238E27FC236}">
                <a16:creationId xmlns:a16="http://schemas.microsoft.com/office/drawing/2014/main" id="{BA3AD8B9-8163-F547-A61A-99DBABD1069F}"/>
              </a:ext>
            </a:extLst>
          </p:cNvPr>
          <p:cNvPicPr>
            <a:picLocks noChangeAspect="1"/>
          </p:cNvPicPr>
          <p:nvPr/>
        </p:nvPicPr>
        <p:blipFill>
          <a:blip r:embed="rId4"/>
          <a:stretch>
            <a:fillRect/>
          </a:stretch>
        </p:blipFill>
        <p:spPr>
          <a:xfrm>
            <a:off x="5562448" y="-18256"/>
            <a:ext cx="2308563" cy="2797794"/>
          </a:xfrm>
          <a:prstGeom prst="rect">
            <a:avLst/>
          </a:prstGeom>
        </p:spPr>
      </p:pic>
    </p:spTree>
    <p:extLst>
      <p:ext uri="{BB962C8B-B14F-4D97-AF65-F5344CB8AC3E}">
        <p14:creationId xmlns:p14="http://schemas.microsoft.com/office/powerpoint/2010/main" val="291599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CFD33E-E959-A94B-BF7A-092D50CD382B}"/>
              </a:ext>
            </a:extLst>
          </p:cNvPr>
          <p:cNvSpPr>
            <a:spLocks noGrp="1"/>
          </p:cNvSpPr>
          <p:nvPr>
            <p:ph type="title"/>
          </p:nvPr>
        </p:nvSpPr>
        <p:spPr>
          <a:xfrm>
            <a:off x="838200" y="18255"/>
            <a:ext cx="10515600" cy="1012259"/>
          </a:xfrm>
        </p:spPr>
        <p:txBody>
          <a:bodyPr/>
          <a:lstStyle/>
          <a:p>
            <a:r>
              <a:rPr lang="fr-FR" b="1" dirty="0"/>
              <a:t>Introduction </a:t>
            </a:r>
          </a:p>
        </p:txBody>
      </p:sp>
      <p:sp>
        <p:nvSpPr>
          <p:cNvPr id="3" name="Espace réservé du contenu 2">
            <a:extLst>
              <a:ext uri="{FF2B5EF4-FFF2-40B4-BE49-F238E27FC236}">
                <a16:creationId xmlns:a16="http://schemas.microsoft.com/office/drawing/2014/main" id="{A9F2EF16-14FE-BC4B-AE55-4B973AE8D1BE}"/>
              </a:ext>
            </a:extLst>
          </p:cNvPr>
          <p:cNvSpPr>
            <a:spLocks noGrp="1"/>
          </p:cNvSpPr>
          <p:nvPr>
            <p:ph idx="1"/>
          </p:nvPr>
        </p:nvSpPr>
        <p:spPr>
          <a:xfrm>
            <a:off x="9716" y="1393258"/>
            <a:ext cx="4499070" cy="5399162"/>
          </a:xfrm>
        </p:spPr>
        <p:txBody>
          <a:bodyPr/>
          <a:lstStyle/>
          <a:p>
            <a:pPr marL="0" indent="0" algn="just">
              <a:buNone/>
            </a:pPr>
            <a:r>
              <a:rPr lang="fr-FR" dirty="0"/>
              <a:t>En septembre 1939, le Royaume-Uni et la France déclarent la guerre à l’Allemagne d’Hitler qui vient d’attaquer la Pologne. </a:t>
            </a:r>
          </a:p>
          <a:p>
            <a:pPr>
              <a:buFont typeface="Wingdings" pitchFamily="2" charset="2"/>
              <a:buChar char="à"/>
            </a:pPr>
            <a:r>
              <a:rPr lang="fr-FR" dirty="0"/>
              <a:t>La Seconde Guerre mondiale commence.</a:t>
            </a:r>
          </a:p>
          <a:p>
            <a:pPr>
              <a:buFont typeface="Wingdings" pitchFamily="2" charset="2"/>
              <a:buChar char="à"/>
            </a:pPr>
            <a:endParaRPr lang="fr-FR" dirty="0"/>
          </a:p>
          <a:p>
            <a:pPr marL="0" indent="0">
              <a:buNone/>
            </a:pPr>
            <a:r>
              <a:rPr lang="fr-FR" dirty="0"/>
              <a:t>En 1940, l’armée allemande attaque la France.</a:t>
            </a:r>
          </a:p>
          <a:p>
            <a:pPr marL="0" indent="0">
              <a:buNone/>
            </a:pPr>
            <a:r>
              <a:rPr lang="fr-FR" dirty="0">
                <a:sym typeface="Wingdings" pitchFamily="2" charset="2"/>
              </a:rPr>
              <a:t> </a:t>
            </a:r>
            <a:r>
              <a:rPr lang="fr-FR" b="1" dirty="0">
                <a:sym typeface="Wingdings" pitchFamily="2" charset="2"/>
              </a:rPr>
              <a:t>Dans quelle situation se retrouve la France en 1940 ?</a:t>
            </a:r>
            <a:endParaRPr lang="fr-FR" b="1" dirty="0"/>
          </a:p>
        </p:txBody>
      </p:sp>
      <p:pic>
        <p:nvPicPr>
          <p:cNvPr id="7" name="Image 6">
            <a:extLst>
              <a:ext uri="{FF2B5EF4-FFF2-40B4-BE49-F238E27FC236}">
                <a16:creationId xmlns:a16="http://schemas.microsoft.com/office/drawing/2014/main" id="{0E3D5845-3775-0B4F-8AB7-1B020D60F833}"/>
              </a:ext>
            </a:extLst>
          </p:cNvPr>
          <p:cNvPicPr>
            <a:picLocks noChangeAspect="1"/>
          </p:cNvPicPr>
          <p:nvPr/>
        </p:nvPicPr>
        <p:blipFill>
          <a:blip r:embed="rId2"/>
          <a:stretch>
            <a:fillRect/>
          </a:stretch>
        </p:blipFill>
        <p:spPr>
          <a:xfrm>
            <a:off x="4508785" y="380999"/>
            <a:ext cx="7683215" cy="6458745"/>
          </a:xfrm>
          <a:prstGeom prst="rect">
            <a:avLst/>
          </a:prstGeom>
        </p:spPr>
      </p:pic>
    </p:spTree>
    <p:extLst>
      <p:ext uri="{BB962C8B-B14F-4D97-AF65-F5344CB8AC3E}">
        <p14:creationId xmlns:p14="http://schemas.microsoft.com/office/powerpoint/2010/main" val="77620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CFD33E-E959-A94B-BF7A-092D50CD382B}"/>
              </a:ext>
            </a:extLst>
          </p:cNvPr>
          <p:cNvSpPr>
            <a:spLocks noGrp="1"/>
          </p:cNvSpPr>
          <p:nvPr>
            <p:ph type="title"/>
          </p:nvPr>
        </p:nvSpPr>
        <p:spPr>
          <a:xfrm>
            <a:off x="838200" y="18255"/>
            <a:ext cx="10515600" cy="1012259"/>
          </a:xfrm>
        </p:spPr>
        <p:txBody>
          <a:bodyPr/>
          <a:lstStyle/>
          <a:p>
            <a:r>
              <a:rPr lang="fr-FR" b="1" dirty="0"/>
              <a:t>Problématique</a:t>
            </a:r>
          </a:p>
        </p:txBody>
      </p:sp>
      <p:sp>
        <p:nvSpPr>
          <p:cNvPr id="3" name="Espace réservé du contenu 2">
            <a:extLst>
              <a:ext uri="{FF2B5EF4-FFF2-40B4-BE49-F238E27FC236}">
                <a16:creationId xmlns:a16="http://schemas.microsoft.com/office/drawing/2014/main" id="{A9F2EF16-14FE-BC4B-AE55-4B973AE8D1BE}"/>
              </a:ext>
            </a:extLst>
          </p:cNvPr>
          <p:cNvSpPr>
            <a:spLocks noGrp="1"/>
          </p:cNvSpPr>
          <p:nvPr>
            <p:ph idx="1"/>
          </p:nvPr>
        </p:nvSpPr>
        <p:spPr>
          <a:xfrm>
            <a:off x="838200" y="1030514"/>
            <a:ext cx="10815918" cy="5585439"/>
          </a:xfrm>
        </p:spPr>
        <p:txBody>
          <a:bodyPr/>
          <a:lstStyle/>
          <a:p>
            <a:pPr marL="0" indent="0">
              <a:buNone/>
            </a:pPr>
            <a:endParaRPr lang="fr-FR" sz="4000" dirty="0"/>
          </a:p>
          <a:p>
            <a:pPr marL="0" indent="0" algn="just">
              <a:buNone/>
            </a:pPr>
            <a:r>
              <a:rPr lang="fr-FR" sz="4000" b="1" dirty="0"/>
              <a:t>Dans quelle situation se retrouve la France à la suite de l’attaque de l’armée allemande en 1940 ?</a:t>
            </a:r>
          </a:p>
          <a:p>
            <a:pPr marL="0" indent="0">
              <a:buNone/>
            </a:pPr>
            <a:endParaRPr lang="fr-FR" dirty="0"/>
          </a:p>
          <a:p>
            <a:pPr marL="0" indent="0">
              <a:buNone/>
            </a:pPr>
            <a:r>
              <a:rPr lang="fr-FR" dirty="0">
                <a:sym typeface="Wingdings" pitchFamily="2" charset="2"/>
              </a:rPr>
              <a:t> Examen d’un document retrouvé dans un grenier à Châteauroux, document datant de juin 1940</a:t>
            </a:r>
            <a:endParaRPr lang="fr-FR" dirty="0"/>
          </a:p>
        </p:txBody>
      </p:sp>
      <p:pic>
        <p:nvPicPr>
          <p:cNvPr id="5" name="Image 4">
            <a:extLst>
              <a:ext uri="{FF2B5EF4-FFF2-40B4-BE49-F238E27FC236}">
                <a16:creationId xmlns:a16="http://schemas.microsoft.com/office/drawing/2014/main" id="{34AD5952-4C8E-A54C-959C-70B1E49A1DE5}"/>
              </a:ext>
            </a:extLst>
          </p:cNvPr>
          <p:cNvPicPr>
            <a:picLocks noChangeAspect="1"/>
          </p:cNvPicPr>
          <p:nvPr/>
        </p:nvPicPr>
        <p:blipFill>
          <a:blip r:embed="rId2"/>
          <a:stretch>
            <a:fillRect/>
          </a:stretch>
        </p:blipFill>
        <p:spPr>
          <a:xfrm>
            <a:off x="5629835" y="3962928"/>
            <a:ext cx="5253318" cy="2876817"/>
          </a:xfrm>
          <a:prstGeom prst="rect">
            <a:avLst/>
          </a:prstGeom>
        </p:spPr>
      </p:pic>
    </p:spTree>
    <p:extLst>
      <p:ext uri="{BB962C8B-B14F-4D97-AF65-F5344CB8AC3E}">
        <p14:creationId xmlns:p14="http://schemas.microsoft.com/office/powerpoint/2010/main" val="47890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CFD33E-E959-A94B-BF7A-092D50CD382B}"/>
              </a:ext>
            </a:extLst>
          </p:cNvPr>
          <p:cNvSpPr>
            <a:spLocks noGrp="1"/>
          </p:cNvSpPr>
          <p:nvPr>
            <p:ph type="title"/>
          </p:nvPr>
        </p:nvSpPr>
        <p:spPr>
          <a:xfrm>
            <a:off x="838200" y="0"/>
            <a:ext cx="10515600" cy="1012259"/>
          </a:xfrm>
        </p:spPr>
        <p:txBody>
          <a:bodyPr/>
          <a:lstStyle/>
          <a:p>
            <a:r>
              <a:rPr lang="fr-FR" b="1" dirty="0"/>
              <a:t>Phase de recherche – 1</a:t>
            </a:r>
            <a:r>
              <a:rPr lang="fr-FR" b="1" baseline="30000" dirty="0"/>
              <a:t>er</a:t>
            </a:r>
            <a:r>
              <a:rPr lang="fr-FR" b="1" dirty="0"/>
              <a:t> visionnage</a:t>
            </a:r>
          </a:p>
        </p:txBody>
      </p:sp>
      <p:pic>
        <p:nvPicPr>
          <p:cNvPr id="12" name="Espace réservé du contenu 11">
            <a:extLst>
              <a:ext uri="{FF2B5EF4-FFF2-40B4-BE49-F238E27FC236}">
                <a16:creationId xmlns:a16="http://schemas.microsoft.com/office/drawing/2014/main" id="{A053802D-1EE0-3A4D-B393-2B81F5F6E1D5}"/>
              </a:ext>
            </a:extLst>
          </p:cNvPr>
          <p:cNvPicPr>
            <a:picLocks noGrp="1" noChangeAspect="1"/>
          </p:cNvPicPr>
          <p:nvPr>
            <p:ph idx="1"/>
          </p:nvPr>
        </p:nvPicPr>
        <p:blipFill>
          <a:blip r:embed="rId2"/>
          <a:stretch>
            <a:fillRect/>
          </a:stretch>
        </p:blipFill>
        <p:spPr>
          <a:xfrm>
            <a:off x="1778392" y="1253331"/>
            <a:ext cx="8635213" cy="4351338"/>
          </a:xfrm>
        </p:spPr>
      </p:pic>
      <p:sp>
        <p:nvSpPr>
          <p:cNvPr id="3" name="ZoneTexte 2">
            <a:extLst>
              <a:ext uri="{FF2B5EF4-FFF2-40B4-BE49-F238E27FC236}">
                <a16:creationId xmlns:a16="http://schemas.microsoft.com/office/drawing/2014/main" id="{0876CC17-5EA2-934B-B0E8-3803DFF3D7D4}"/>
              </a:ext>
            </a:extLst>
          </p:cNvPr>
          <p:cNvSpPr txBox="1"/>
          <p:nvPr/>
        </p:nvSpPr>
        <p:spPr>
          <a:xfrm>
            <a:off x="838199" y="6041775"/>
            <a:ext cx="10515601" cy="646331"/>
          </a:xfrm>
          <a:prstGeom prst="rect">
            <a:avLst/>
          </a:prstGeom>
          <a:noFill/>
        </p:spPr>
        <p:txBody>
          <a:bodyPr wrap="square" rtlCol="0">
            <a:spAutoFit/>
          </a:bodyPr>
          <a:lstStyle/>
          <a:p>
            <a:r>
              <a:rPr lang="fr-FR" u="sng" dirty="0">
                <a:hlinkClick r:id="rId3"/>
              </a:rPr>
              <a:t>https://wetransfer.com/downloads/2b414ed7ab2b29751b2a472006c3cde020210420171748/c6afa46d48e66e46d0fd36b7298f9a5520210420171748/d690d6</a:t>
            </a:r>
            <a:endParaRPr lang="fr-FR" dirty="0"/>
          </a:p>
        </p:txBody>
      </p:sp>
    </p:spTree>
    <p:extLst>
      <p:ext uri="{BB962C8B-B14F-4D97-AF65-F5344CB8AC3E}">
        <p14:creationId xmlns:p14="http://schemas.microsoft.com/office/powerpoint/2010/main" val="3468172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CFD33E-E959-A94B-BF7A-092D50CD382B}"/>
              </a:ext>
            </a:extLst>
          </p:cNvPr>
          <p:cNvSpPr>
            <a:spLocks noGrp="1"/>
          </p:cNvSpPr>
          <p:nvPr>
            <p:ph type="title"/>
          </p:nvPr>
        </p:nvSpPr>
        <p:spPr>
          <a:xfrm>
            <a:off x="838200" y="0"/>
            <a:ext cx="10515600" cy="1012259"/>
          </a:xfrm>
        </p:spPr>
        <p:txBody>
          <a:bodyPr>
            <a:normAutofit/>
          </a:bodyPr>
          <a:lstStyle/>
          <a:p>
            <a:r>
              <a:rPr lang="fr-FR" b="1" dirty="0"/>
              <a:t>Phase de recherche – débriefing collectif</a:t>
            </a:r>
          </a:p>
        </p:txBody>
      </p:sp>
      <p:sp>
        <p:nvSpPr>
          <p:cNvPr id="10" name="Espace réservé du contenu 9">
            <a:extLst>
              <a:ext uri="{FF2B5EF4-FFF2-40B4-BE49-F238E27FC236}">
                <a16:creationId xmlns:a16="http://schemas.microsoft.com/office/drawing/2014/main" id="{8552C93E-1A76-3F42-8853-7F75B5F9060F}"/>
              </a:ext>
            </a:extLst>
          </p:cNvPr>
          <p:cNvSpPr>
            <a:spLocks noGrp="1"/>
          </p:cNvSpPr>
          <p:nvPr>
            <p:ph idx="1"/>
          </p:nvPr>
        </p:nvSpPr>
        <p:spPr>
          <a:xfrm>
            <a:off x="838200" y="1496291"/>
            <a:ext cx="10515600" cy="4680672"/>
          </a:xfrm>
        </p:spPr>
        <p:txBody>
          <a:bodyPr/>
          <a:lstStyle/>
          <a:p>
            <a:pPr marL="0" indent="0">
              <a:buNone/>
            </a:pPr>
            <a:r>
              <a:rPr lang="fr-FR" dirty="0"/>
              <a:t>Nature du document ?</a:t>
            </a:r>
          </a:p>
          <a:p>
            <a:pPr marL="0" indent="0">
              <a:buNone/>
            </a:pPr>
            <a:r>
              <a:rPr lang="fr-FR" dirty="0"/>
              <a:t>Quelles sont les différentes scènes montrées dans ce document ? (inventaire des scènes)</a:t>
            </a:r>
          </a:p>
        </p:txBody>
      </p:sp>
    </p:spTree>
    <p:extLst>
      <p:ext uri="{BB962C8B-B14F-4D97-AF65-F5344CB8AC3E}">
        <p14:creationId xmlns:p14="http://schemas.microsoft.com/office/powerpoint/2010/main" val="402658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CFD33E-E959-A94B-BF7A-092D50CD382B}"/>
              </a:ext>
            </a:extLst>
          </p:cNvPr>
          <p:cNvSpPr>
            <a:spLocks noGrp="1"/>
          </p:cNvSpPr>
          <p:nvPr>
            <p:ph type="title"/>
          </p:nvPr>
        </p:nvSpPr>
        <p:spPr>
          <a:xfrm>
            <a:off x="838200" y="18255"/>
            <a:ext cx="10515600" cy="1012259"/>
          </a:xfrm>
        </p:spPr>
        <p:txBody>
          <a:bodyPr/>
          <a:lstStyle/>
          <a:p>
            <a:r>
              <a:rPr lang="fr-FR" b="1" dirty="0"/>
              <a:t>Phase de recherche – 2ème visionnage</a:t>
            </a:r>
          </a:p>
        </p:txBody>
      </p:sp>
      <p:pic>
        <p:nvPicPr>
          <p:cNvPr id="5" name="Espace réservé du contenu 4">
            <a:extLst>
              <a:ext uri="{FF2B5EF4-FFF2-40B4-BE49-F238E27FC236}">
                <a16:creationId xmlns:a16="http://schemas.microsoft.com/office/drawing/2014/main" id="{C1B6F6EE-11F5-114B-81BB-BA8CB1A81FAD}"/>
              </a:ext>
            </a:extLst>
          </p:cNvPr>
          <p:cNvPicPr>
            <a:picLocks noGrp="1" noChangeAspect="1"/>
          </p:cNvPicPr>
          <p:nvPr>
            <p:ph idx="1"/>
          </p:nvPr>
        </p:nvPicPr>
        <p:blipFill>
          <a:blip r:embed="rId2"/>
          <a:stretch>
            <a:fillRect/>
          </a:stretch>
        </p:blipFill>
        <p:spPr>
          <a:xfrm>
            <a:off x="1219200" y="1146175"/>
            <a:ext cx="9753600" cy="4914900"/>
          </a:xfrm>
        </p:spPr>
      </p:pic>
    </p:spTree>
    <p:extLst>
      <p:ext uri="{BB962C8B-B14F-4D97-AF65-F5344CB8AC3E}">
        <p14:creationId xmlns:p14="http://schemas.microsoft.com/office/powerpoint/2010/main" val="2258418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CFD33E-E959-A94B-BF7A-092D50CD382B}"/>
              </a:ext>
            </a:extLst>
          </p:cNvPr>
          <p:cNvSpPr>
            <a:spLocks noGrp="1"/>
          </p:cNvSpPr>
          <p:nvPr>
            <p:ph type="title"/>
          </p:nvPr>
        </p:nvSpPr>
        <p:spPr>
          <a:xfrm>
            <a:off x="0" y="18255"/>
            <a:ext cx="12192000" cy="1012259"/>
          </a:xfrm>
        </p:spPr>
        <p:txBody>
          <a:bodyPr>
            <a:normAutofit fontScale="90000"/>
          </a:bodyPr>
          <a:lstStyle/>
          <a:p>
            <a:r>
              <a:rPr lang="fr-FR" b="1" dirty="0"/>
              <a:t>Phase de recherche : questionnaire individuel ou binôme</a:t>
            </a:r>
          </a:p>
        </p:txBody>
      </p:sp>
      <p:sp>
        <p:nvSpPr>
          <p:cNvPr id="3" name="Espace réservé du contenu 2">
            <a:extLst>
              <a:ext uri="{FF2B5EF4-FFF2-40B4-BE49-F238E27FC236}">
                <a16:creationId xmlns:a16="http://schemas.microsoft.com/office/drawing/2014/main" id="{A9F2EF16-14FE-BC4B-AE55-4B973AE8D1BE}"/>
              </a:ext>
            </a:extLst>
          </p:cNvPr>
          <p:cNvSpPr>
            <a:spLocks noGrp="1"/>
          </p:cNvSpPr>
          <p:nvPr>
            <p:ph idx="1"/>
          </p:nvPr>
        </p:nvSpPr>
        <p:spPr>
          <a:xfrm>
            <a:off x="552893" y="1030514"/>
            <a:ext cx="10800907" cy="5146449"/>
          </a:xfrm>
        </p:spPr>
        <p:txBody>
          <a:bodyPr/>
          <a:lstStyle/>
          <a:p>
            <a:pPr marL="0" indent="0">
              <a:buNone/>
            </a:pPr>
            <a:endParaRPr lang="fr-FR" dirty="0"/>
          </a:p>
        </p:txBody>
      </p:sp>
    </p:spTree>
    <p:extLst>
      <p:ext uri="{BB962C8B-B14F-4D97-AF65-F5344CB8AC3E}">
        <p14:creationId xmlns:p14="http://schemas.microsoft.com/office/powerpoint/2010/main" val="342118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CFD33E-E959-A94B-BF7A-092D50CD382B}"/>
              </a:ext>
            </a:extLst>
          </p:cNvPr>
          <p:cNvSpPr>
            <a:spLocks noGrp="1"/>
          </p:cNvSpPr>
          <p:nvPr>
            <p:ph type="title"/>
          </p:nvPr>
        </p:nvSpPr>
        <p:spPr>
          <a:xfrm>
            <a:off x="838200" y="18255"/>
            <a:ext cx="10515600" cy="1012259"/>
          </a:xfrm>
        </p:spPr>
        <p:txBody>
          <a:bodyPr/>
          <a:lstStyle/>
          <a:p>
            <a:r>
              <a:rPr lang="fr-FR" b="1" dirty="0"/>
              <a:t>Phase de mise en commun</a:t>
            </a:r>
          </a:p>
        </p:txBody>
      </p:sp>
      <p:sp>
        <p:nvSpPr>
          <p:cNvPr id="3" name="Espace réservé du contenu 2">
            <a:extLst>
              <a:ext uri="{FF2B5EF4-FFF2-40B4-BE49-F238E27FC236}">
                <a16:creationId xmlns:a16="http://schemas.microsoft.com/office/drawing/2014/main" id="{A9F2EF16-14FE-BC4B-AE55-4B973AE8D1BE}"/>
              </a:ext>
            </a:extLst>
          </p:cNvPr>
          <p:cNvSpPr>
            <a:spLocks noGrp="1"/>
          </p:cNvSpPr>
          <p:nvPr>
            <p:ph idx="1"/>
          </p:nvPr>
        </p:nvSpPr>
        <p:spPr>
          <a:xfrm>
            <a:off x="838200" y="1030514"/>
            <a:ext cx="10515600" cy="5146449"/>
          </a:xfrm>
        </p:spPr>
        <p:txBody>
          <a:bodyPr/>
          <a:lstStyle/>
          <a:p>
            <a:endParaRPr lang="fr-FR" dirty="0"/>
          </a:p>
        </p:txBody>
      </p:sp>
    </p:spTree>
    <p:extLst>
      <p:ext uri="{BB962C8B-B14F-4D97-AF65-F5344CB8AC3E}">
        <p14:creationId xmlns:p14="http://schemas.microsoft.com/office/powerpoint/2010/main" val="64087735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357</Words>
  <Application>Microsoft Macintosh PowerPoint</Application>
  <PresentationFormat>Grand écran</PresentationFormat>
  <Paragraphs>45</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Calibri Light</vt:lpstr>
      <vt:lpstr>Wingdings</vt:lpstr>
      <vt:lpstr>Thème Office</vt:lpstr>
      <vt:lpstr>Séance n°1</vt:lpstr>
      <vt:lpstr>Introduction</vt:lpstr>
      <vt:lpstr>Introduction </vt:lpstr>
      <vt:lpstr>Problématique</vt:lpstr>
      <vt:lpstr>Phase de recherche – 1er visionnage</vt:lpstr>
      <vt:lpstr>Phase de recherche – débriefing collectif</vt:lpstr>
      <vt:lpstr>Phase de recherche – 2ème visionnage</vt:lpstr>
      <vt:lpstr>Phase de recherche : questionnaire individuel ou binôme</vt:lpstr>
      <vt:lpstr>Phase de mise en commun</vt:lpstr>
      <vt:lpstr>Apports informations complémentaires</vt:lpstr>
      <vt:lpstr>Apports informations complémentaires</vt:lpstr>
      <vt:lpstr>Bilan - trace écrite – retour à la problématique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Séance n°1</dc:title>
  <dc:creator>Jean-Louis Laubry</dc:creator>
  <cp:lastModifiedBy>Jean-Louis Laubry</cp:lastModifiedBy>
  <cp:revision>24</cp:revision>
  <dcterms:created xsi:type="dcterms:W3CDTF">2021-04-18T07:56:56Z</dcterms:created>
  <dcterms:modified xsi:type="dcterms:W3CDTF">2021-04-20T18:33:47Z</dcterms:modified>
</cp:coreProperties>
</file>