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Lst>
  <p:notesMasterIdLst>
    <p:notesMasterId r:id="rId39"/>
  </p:notesMasterIdLst>
  <p:sldIdLst>
    <p:sldId id="256" r:id="rId12"/>
    <p:sldId id="257" r:id="rId13"/>
    <p:sldId id="287"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5" r:id="rId29"/>
    <p:sldId id="273" r:id="rId30"/>
    <p:sldId id="292" r:id="rId31"/>
    <p:sldId id="293" r:id="rId32"/>
    <p:sldId id="288" r:id="rId33"/>
    <p:sldId id="289" r:id="rId34"/>
    <p:sldId id="290" r:id="rId35"/>
    <p:sldId id="291" r:id="rId36"/>
    <p:sldId id="279" r:id="rId37"/>
    <p:sldId id="280" r:id="rId3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9"/>
    <p:restoredTop sz="94674"/>
  </p:normalViewPr>
  <p:slideViewPr>
    <p:cSldViewPr snapToGrid="0">
      <p:cViewPr varScale="1">
        <p:scale>
          <a:sx n="72" d="100"/>
          <a:sy n="72" d="100"/>
        </p:scale>
        <p:origin x="28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notesMaster" Target="notesMasters/notesMaster1.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fr-US" sz="1800" b="0" strike="noStrike" spc="-1">
                <a:solidFill>
                  <a:schemeClr val="dk1"/>
                </a:solidFill>
                <a:latin typeface="Calibri"/>
              </a:rPr>
              <a:t>Cliquez pour déplacer la diapo</a:t>
            </a:r>
          </a:p>
        </p:txBody>
      </p:sp>
      <p:sp>
        <p:nvSpPr>
          <p:cNvPr id="69"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216000">
              <a:buNone/>
            </a:pPr>
            <a:r>
              <a:rPr lang="fr-FR" sz="2000" b="0" strike="noStrike" spc="-1">
                <a:solidFill>
                  <a:srgbClr val="000000"/>
                </a:solidFill>
                <a:latin typeface="Arial"/>
              </a:rPr>
              <a:t>Cliquez pour modifier le format des notes</a:t>
            </a:r>
          </a:p>
        </p:txBody>
      </p:sp>
      <p:sp>
        <p:nvSpPr>
          <p:cNvPr id="70"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fr-FR" sz="1400" b="0" strike="noStrike" spc="-1">
                <a:solidFill>
                  <a:srgbClr val="000000"/>
                </a:solidFill>
                <a:latin typeface="Times New Roman"/>
              </a:rPr>
              <a:t>&lt;en-tête&gt;</a:t>
            </a:r>
          </a:p>
        </p:txBody>
      </p:sp>
      <p:sp>
        <p:nvSpPr>
          <p:cNvPr id="71" name="PlaceHolder 4"/>
          <p:cNvSpPr>
            <a:spLocks noGrp="1"/>
          </p:cNvSpPr>
          <p:nvPr>
            <p:ph type="dt" idx="34"/>
          </p:nvPr>
        </p:nvSpPr>
        <p:spPr>
          <a:xfrm>
            <a:off x="4278960" y="0"/>
            <a:ext cx="3280680" cy="534240"/>
          </a:xfrm>
          <a:prstGeom prst="rect">
            <a:avLst/>
          </a:prstGeom>
          <a:noFill/>
          <a:ln w="0">
            <a:noFill/>
          </a:ln>
        </p:spPr>
        <p:txBody>
          <a:bodyPr lIns="0" tIns="0" rIns="0" bIns="0" anchor="t">
            <a:noAutofit/>
          </a:bodyPr>
          <a:lstStyle>
            <a:lvl1pPr indent="0" algn="r">
              <a:buNone/>
              <a:defRPr lang="fr-FR" sz="1400" b="0" strike="noStrike" spc="-1">
                <a:solidFill>
                  <a:srgbClr val="000000"/>
                </a:solidFill>
                <a:latin typeface="Times New Roman"/>
              </a:defRPr>
            </a:lvl1pPr>
          </a:lstStyle>
          <a:p>
            <a:pPr indent="0" algn="r">
              <a:buNone/>
            </a:pPr>
            <a:r>
              <a:rPr lang="fr-FR" sz="1400" b="0" strike="noStrike" spc="-1">
                <a:solidFill>
                  <a:srgbClr val="000000"/>
                </a:solidFill>
                <a:latin typeface="Times New Roman"/>
              </a:rPr>
              <a:t>&lt;date/heure&gt;</a:t>
            </a:r>
          </a:p>
        </p:txBody>
      </p:sp>
      <p:sp>
        <p:nvSpPr>
          <p:cNvPr id="72" name="PlaceHolder 5"/>
          <p:cNvSpPr>
            <a:spLocks noGrp="1"/>
          </p:cNvSpPr>
          <p:nvPr>
            <p:ph type="ftr" idx="35"/>
          </p:nvPr>
        </p:nvSpPr>
        <p:spPr>
          <a:xfrm>
            <a:off x="0" y="10157400"/>
            <a:ext cx="3280680" cy="534240"/>
          </a:xfrm>
          <a:prstGeom prst="rect">
            <a:avLst/>
          </a:prstGeom>
          <a:noFill/>
          <a:ln w="0">
            <a:noFill/>
          </a:ln>
        </p:spPr>
        <p:txBody>
          <a:bodyPr lIns="0" tIns="0" rIns="0" bIns="0" anchor="b">
            <a:noAutofit/>
          </a:bodyPr>
          <a:lstStyle>
            <a:lvl1pPr indent="0">
              <a:buNone/>
              <a:defRPr lang="fr-FR" sz="1400" b="0" strike="noStrike" spc="-1">
                <a:solidFill>
                  <a:srgbClr val="000000"/>
                </a:solidFill>
                <a:latin typeface="Times New Roman"/>
              </a:defRPr>
            </a:lvl1pPr>
          </a:lstStyle>
          <a:p>
            <a:pPr indent="0">
              <a:buNone/>
            </a:pPr>
            <a:r>
              <a:rPr lang="fr-FR" sz="1400" b="0" strike="noStrike" spc="-1">
                <a:solidFill>
                  <a:srgbClr val="000000"/>
                </a:solidFill>
                <a:latin typeface="Times New Roman"/>
              </a:rPr>
              <a:t>&lt;pied de page&gt;</a:t>
            </a:r>
          </a:p>
        </p:txBody>
      </p:sp>
      <p:sp>
        <p:nvSpPr>
          <p:cNvPr id="73" name="PlaceHolder 6"/>
          <p:cNvSpPr>
            <a:spLocks noGrp="1"/>
          </p:cNvSpPr>
          <p:nvPr>
            <p:ph type="sldNum" idx="36"/>
          </p:nvPr>
        </p:nvSpPr>
        <p:spPr>
          <a:xfrm>
            <a:off x="4278960" y="10157400"/>
            <a:ext cx="3280680" cy="534240"/>
          </a:xfrm>
          <a:prstGeom prst="rect">
            <a:avLst/>
          </a:prstGeom>
          <a:noFill/>
          <a:ln w="0">
            <a:noFill/>
          </a:ln>
        </p:spPr>
        <p:txBody>
          <a:bodyPr lIns="0" tIns="0" rIns="0" bIns="0" anchor="b">
            <a:noAutofit/>
          </a:bodyPr>
          <a:lstStyle>
            <a:lvl1pPr indent="0" algn="r">
              <a:buNone/>
              <a:defRPr lang="fr-FR" sz="1400" b="0" strike="noStrike" spc="-1">
                <a:solidFill>
                  <a:srgbClr val="000000"/>
                </a:solidFill>
                <a:latin typeface="Times New Roman"/>
              </a:defRPr>
            </a:lvl1pPr>
          </a:lstStyle>
          <a:p>
            <a:pPr indent="0" algn="r">
              <a:buNone/>
            </a:pPr>
            <a:fld id="{828A00FF-BAA8-4F97-8586-E1D2A434595A}" type="slidenum">
              <a:rPr lang="fr-FR" sz="1400" b="0" strike="noStrike" spc="-1">
                <a:solidFill>
                  <a:srgbClr val="000000"/>
                </a:solidFill>
                <a:latin typeface="Times New Roman"/>
              </a:rPr>
              <a:t>‹N°›</a:t>
            </a:fld>
            <a:endParaRPr lang="fr-FR"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PlaceHolder 1"/>
          <p:cNvSpPr>
            <a:spLocks noGrp="1" noRot="1" noChangeAspect="1"/>
          </p:cNvSpPr>
          <p:nvPr>
            <p:ph type="sldImg"/>
          </p:nvPr>
        </p:nvSpPr>
        <p:spPr>
          <a:xfrm>
            <a:off x="685800" y="1143000"/>
            <a:ext cx="5486400" cy="3086100"/>
          </a:xfrm>
          <a:prstGeom prst="rect">
            <a:avLst/>
          </a:prstGeom>
          <a:ln w="0">
            <a:noFill/>
          </a:ln>
        </p:spPr>
      </p:sp>
      <p:sp>
        <p:nvSpPr>
          <p:cNvPr id="13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fr-FR" sz="1800" b="0" strike="noStrike" spc="-1">
              <a:solidFill>
                <a:srgbClr val="000000"/>
              </a:solidFill>
              <a:latin typeface="Arial"/>
            </a:endParaRPr>
          </a:p>
        </p:txBody>
      </p:sp>
      <p:sp>
        <p:nvSpPr>
          <p:cNvPr id="138" name="PlaceHolder 3"/>
          <p:cNvSpPr>
            <a:spLocks noGrp="1"/>
          </p:cNvSpPr>
          <p:nvPr>
            <p:ph type="sldNum" idx="37"/>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fr-US" sz="1200" b="0" strike="noStrike" spc="-1">
                <a:solidFill>
                  <a:srgbClr val="000000"/>
                </a:solidFill>
                <a:latin typeface="Times New Roman"/>
              </a:defRPr>
            </a:lvl1pPr>
          </a:lstStyle>
          <a:p>
            <a:pPr indent="0" algn="r">
              <a:lnSpc>
                <a:spcPct val="100000"/>
              </a:lnSpc>
              <a:buNone/>
            </a:pPr>
            <a:fld id="{48251FCE-E140-477D-8947-3D55E9A073E1}" type="slidenum">
              <a:rPr lang="fr-US" sz="1200" b="0" strike="noStrike" spc="-1">
                <a:solidFill>
                  <a:srgbClr val="000000"/>
                </a:solidFill>
                <a:latin typeface="Times New Roman"/>
              </a:rPr>
              <a:t>7</a:t>
            </a:fld>
            <a:endParaRPr lang="fr-FR"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fr-US" sz="1800" b="0" strike="noStrike" spc="-1">
              <a:solidFill>
                <a:schemeClr val="dk1"/>
              </a:solidFill>
              <a:latin typeface="Calibri"/>
            </a:endParaRPr>
          </a:p>
        </p:txBody>
      </p:sp>
      <p:sp>
        <p:nvSpPr>
          <p:cNvPr id="6"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indent="0" algn="ctr">
              <a:buNone/>
            </a:pPr>
            <a:endParaRPr lang="fr-FR"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8FD2CD3A-8CC2-49C1-A6DE-69B7F9E28F73}" type="slidenum">
              <a:t>‹N°›</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Contenu avec légende">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lstStyle/>
          <a:p>
            <a:r>
              <a:t>Footer</a:t>
            </a:r>
          </a:p>
        </p:txBody>
      </p:sp>
      <p:sp>
        <p:nvSpPr>
          <p:cNvPr id="3" name="PlaceHolder 2"/>
          <p:cNvSpPr>
            <a:spLocks noGrp="1"/>
          </p:cNvSpPr>
          <p:nvPr>
            <p:ph type="sldNum" idx="30"/>
          </p:nvPr>
        </p:nvSpPr>
        <p:spPr/>
        <p:txBody>
          <a:bodyPr/>
          <a:lstStyle/>
          <a:p>
            <a:fld id="{E3A95C1C-5CD9-44F7-A813-AC8C717A74AE}" type="slidenum">
              <a:t>‹N°›</a:t>
            </a:fld>
            <a:endParaRPr/>
          </a:p>
        </p:txBody>
      </p:sp>
      <p:sp>
        <p:nvSpPr>
          <p:cNvPr id="4" name="PlaceHolder 3"/>
          <p:cNvSpPr>
            <a:spLocks noGrp="1"/>
          </p:cNvSpPr>
          <p:nvPr>
            <p:ph type="dt" idx="28"/>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Image avec légende">
    <p:spTree>
      <p:nvGrpSpPr>
        <p:cNvPr id="1" name=""/>
        <p:cNvGrpSpPr/>
        <p:nvPr/>
      </p:nvGrpSpPr>
      <p:grpSpPr>
        <a:xfrm>
          <a:off x="0" y="0"/>
          <a:ext cx="0" cy="0"/>
          <a:chOff x="0" y="0"/>
          <a:chExt cx="0" cy="0"/>
        </a:xfrm>
      </p:grpSpPr>
      <p:sp>
        <p:nvSpPr>
          <p:cNvPr id="2" name="PlaceHolder 1"/>
          <p:cNvSpPr>
            <a:spLocks noGrp="1"/>
          </p:cNvSpPr>
          <p:nvPr>
            <p:ph type="ftr" idx="32"/>
          </p:nvPr>
        </p:nvSpPr>
        <p:spPr/>
        <p:txBody>
          <a:bodyPr/>
          <a:lstStyle/>
          <a:p>
            <a:r>
              <a:t>Footer</a:t>
            </a:r>
          </a:p>
        </p:txBody>
      </p:sp>
      <p:sp>
        <p:nvSpPr>
          <p:cNvPr id="3" name="PlaceHolder 2"/>
          <p:cNvSpPr>
            <a:spLocks noGrp="1"/>
          </p:cNvSpPr>
          <p:nvPr>
            <p:ph type="sldNum" idx="33"/>
          </p:nvPr>
        </p:nvSpPr>
        <p:spPr/>
        <p:txBody>
          <a:bodyPr/>
          <a:lstStyle/>
          <a:p>
            <a:fld id="{C2FCDF3B-5354-47E1-9AEC-0247DDBF990A}" type="slidenum">
              <a:t>‹N°›</a:t>
            </a:fld>
            <a:endParaRPr/>
          </a:p>
        </p:txBody>
      </p:sp>
      <p:sp>
        <p:nvSpPr>
          <p:cNvPr id="4" name="PlaceHolder 3"/>
          <p:cNvSpPr>
            <a:spLocks noGrp="1"/>
          </p:cNvSpPr>
          <p:nvPr>
            <p:ph type="dt" idx="3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64D28029-2310-403C-8803-2C16BB9E39FF}" type="slidenum">
              <a:t>‹N°›</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2694D6B6-ABC7-490A-9FBD-AD63F05F7108}" type="slidenum">
              <a:t>‹N°›</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fr-US" sz="1800" b="0" strike="noStrike" spc="-1">
              <a:solidFill>
                <a:schemeClr val="dk1"/>
              </a:solidFill>
              <a:latin typeface="Calibri"/>
            </a:endParaRPr>
          </a:p>
        </p:txBody>
      </p:sp>
      <p:sp>
        <p:nvSpPr>
          <p:cNvPr id="23"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pPr indent="0">
              <a:lnSpc>
                <a:spcPct val="90000"/>
              </a:lnSpc>
              <a:spcBef>
                <a:spcPts val="1417"/>
              </a:spcBef>
              <a:buNone/>
            </a:pPr>
            <a:endParaRPr lang="fr-US" sz="2800" b="0" strike="noStrike" spc="-1">
              <a:solidFill>
                <a:schemeClr val="dk1"/>
              </a:solidFill>
              <a:latin typeface="Calibri"/>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60D1D1B3-093F-444B-9ECE-04126E333CCA}" type="slidenum">
              <a:t>‹N°›</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itre de section">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lstStyle/>
          <a:p>
            <a:r>
              <a:t>Footer</a:t>
            </a:r>
          </a:p>
        </p:txBody>
      </p:sp>
      <p:sp>
        <p:nvSpPr>
          <p:cNvPr id="3" name="PlaceHolder 2"/>
          <p:cNvSpPr>
            <a:spLocks noGrp="1"/>
          </p:cNvSpPr>
          <p:nvPr>
            <p:ph type="sldNum" idx="15"/>
          </p:nvPr>
        </p:nvSpPr>
        <p:spPr/>
        <p:txBody>
          <a:bodyPr/>
          <a:lstStyle/>
          <a:p>
            <a:fld id="{0BAA8FE5-17E1-4771-A89A-2A6DB226CAAC}" type="slidenum">
              <a:t>‹N°›</a:t>
            </a:fld>
            <a:endParaRPr/>
          </a:p>
        </p:txBody>
      </p:sp>
      <p:sp>
        <p:nvSpPr>
          <p:cNvPr id="4" name="PlaceHolder 3"/>
          <p:cNvSpPr>
            <a:spLocks noGrp="1"/>
          </p:cNvSpPr>
          <p:nvPr>
            <p:ph type="dt" idx="1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3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fr-US" sz="1800" b="0" strike="noStrike" spc="-1">
              <a:solidFill>
                <a:schemeClr val="dk1"/>
              </a:solidFill>
              <a:latin typeface="Calibri"/>
            </a:endParaRPr>
          </a:p>
        </p:txBody>
      </p:sp>
      <p:sp>
        <p:nvSpPr>
          <p:cNvPr id="36"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indent="0">
              <a:lnSpc>
                <a:spcPct val="90000"/>
              </a:lnSpc>
              <a:spcBef>
                <a:spcPts val="1417"/>
              </a:spcBef>
              <a:buNone/>
            </a:pPr>
            <a:endParaRPr lang="fr-US" sz="2800" b="0" strike="noStrike" spc="-1">
              <a:solidFill>
                <a:schemeClr val="dk1"/>
              </a:solidFill>
              <a:latin typeface="Calibri"/>
            </a:endParaRPr>
          </a:p>
        </p:txBody>
      </p:sp>
      <p:sp>
        <p:nvSpPr>
          <p:cNvPr id="37"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indent="0">
              <a:lnSpc>
                <a:spcPct val="90000"/>
              </a:lnSpc>
              <a:spcBef>
                <a:spcPts val="1417"/>
              </a:spcBef>
              <a:buNone/>
            </a:pPr>
            <a:endParaRPr lang="fr-US" sz="2800" b="0" strike="noStrike" spc="-1">
              <a:solidFill>
                <a:schemeClr val="dk1"/>
              </a:solidFill>
              <a:latin typeface="Calibri"/>
            </a:endParaRPr>
          </a:p>
        </p:txBody>
      </p:sp>
      <p:sp>
        <p:nvSpPr>
          <p:cNvPr id="5" name="PlaceHolder 4"/>
          <p:cNvSpPr>
            <a:spLocks noGrp="1"/>
          </p:cNvSpPr>
          <p:nvPr>
            <p:ph type="ftr" idx="17"/>
          </p:nvPr>
        </p:nvSpPr>
        <p:spPr/>
        <p:txBody>
          <a:bodyPr/>
          <a:lstStyle/>
          <a:p>
            <a:r>
              <a:t>Footer</a:t>
            </a:r>
          </a:p>
        </p:txBody>
      </p:sp>
      <p:sp>
        <p:nvSpPr>
          <p:cNvPr id="6" name="PlaceHolder 5"/>
          <p:cNvSpPr>
            <a:spLocks noGrp="1"/>
          </p:cNvSpPr>
          <p:nvPr>
            <p:ph type="sldNum" idx="18"/>
          </p:nvPr>
        </p:nvSpPr>
        <p:spPr/>
        <p:txBody>
          <a:bodyPr/>
          <a:lstStyle/>
          <a:p>
            <a:fld id="{F556D034-DC59-4C98-8BE0-5FC22E12336A}" type="slidenum">
              <a:t>‹N°›</a:t>
            </a:fld>
            <a:endParaRPr/>
          </a:p>
        </p:txBody>
      </p:sp>
      <p:sp>
        <p:nvSpPr>
          <p:cNvPr id="7" name="PlaceHolder 6"/>
          <p:cNvSpPr>
            <a:spLocks noGrp="1"/>
          </p:cNvSpPr>
          <p:nvPr>
            <p:ph type="dt" idx="16"/>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Comparaison">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lstStyle/>
          <a:p>
            <a:r>
              <a:t>Footer</a:t>
            </a:r>
          </a:p>
        </p:txBody>
      </p:sp>
      <p:sp>
        <p:nvSpPr>
          <p:cNvPr id="3" name="PlaceHolder 2"/>
          <p:cNvSpPr>
            <a:spLocks noGrp="1"/>
          </p:cNvSpPr>
          <p:nvPr>
            <p:ph type="sldNum" idx="21"/>
          </p:nvPr>
        </p:nvSpPr>
        <p:spPr/>
        <p:txBody>
          <a:bodyPr/>
          <a:lstStyle/>
          <a:p>
            <a:fld id="{4E0547EA-2037-4F4E-A047-48E758C24D58}" type="slidenum">
              <a:t>‹N°›</a:t>
            </a:fld>
            <a:endParaRPr/>
          </a:p>
        </p:txBody>
      </p:sp>
      <p:sp>
        <p:nvSpPr>
          <p:cNvPr id="4" name="PlaceHolder 3"/>
          <p:cNvSpPr>
            <a:spLocks noGrp="1"/>
          </p:cNvSpPr>
          <p:nvPr>
            <p:ph type="dt" idx="19"/>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fr-US" sz="1800" b="0" strike="noStrike" spc="-1">
              <a:solidFill>
                <a:schemeClr val="dk1"/>
              </a:solidFill>
              <a:latin typeface="Calibri"/>
            </a:endParaRPr>
          </a:p>
        </p:txBody>
      </p:sp>
      <p:sp>
        <p:nvSpPr>
          <p:cNvPr id="3" name="PlaceHolder 2"/>
          <p:cNvSpPr>
            <a:spLocks noGrp="1"/>
          </p:cNvSpPr>
          <p:nvPr>
            <p:ph type="ftr" idx="23"/>
          </p:nvPr>
        </p:nvSpPr>
        <p:spPr/>
        <p:txBody>
          <a:bodyPr/>
          <a:lstStyle/>
          <a:p>
            <a:r>
              <a:t>Footer</a:t>
            </a:r>
          </a:p>
        </p:txBody>
      </p:sp>
      <p:sp>
        <p:nvSpPr>
          <p:cNvPr id="4" name="PlaceHolder 3"/>
          <p:cNvSpPr>
            <a:spLocks noGrp="1"/>
          </p:cNvSpPr>
          <p:nvPr>
            <p:ph type="sldNum" idx="24"/>
          </p:nvPr>
        </p:nvSpPr>
        <p:spPr/>
        <p:txBody>
          <a:bodyPr/>
          <a:lstStyle/>
          <a:p>
            <a:fld id="{9D8FA952-7309-41B0-B139-BB0F984DE461}" type="slidenum">
              <a:t>‹N°›</a:t>
            </a:fld>
            <a:endParaRPr/>
          </a:p>
        </p:txBody>
      </p:sp>
      <p:sp>
        <p:nvSpPr>
          <p:cNvPr id="5" name="PlaceHolder 4"/>
          <p:cNvSpPr>
            <a:spLocks noGrp="1"/>
          </p:cNvSpPr>
          <p:nvPr>
            <p:ph type="dt" idx="22"/>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PlaceHolder 1"/>
          <p:cNvSpPr>
            <a:spLocks noGrp="1"/>
          </p:cNvSpPr>
          <p:nvPr>
            <p:ph type="ftr" idx="26"/>
          </p:nvPr>
        </p:nvSpPr>
        <p:spPr/>
        <p:txBody>
          <a:bodyPr/>
          <a:lstStyle/>
          <a:p>
            <a:r>
              <a:t>Footer</a:t>
            </a:r>
          </a:p>
        </p:txBody>
      </p:sp>
      <p:sp>
        <p:nvSpPr>
          <p:cNvPr id="3" name="PlaceHolder 2"/>
          <p:cNvSpPr>
            <a:spLocks noGrp="1"/>
          </p:cNvSpPr>
          <p:nvPr>
            <p:ph type="sldNum" idx="27"/>
          </p:nvPr>
        </p:nvSpPr>
        <p:spPr/>
        <p:txBody>
          <a:bodyPr/>
          <a:lstStyle/>
          <a:p>
            <a:fld id="{31B13C68-DB96-4500-9B84-1C8FA7ECB011}" type="slidenum">
              <a:t>‹N°›</a:t>
            </a:fld>
            <a:endParaRPr/>
          </a:p>
        </p:txBody>
      </p:sp>
      <p:sp>
        <p:nvSpPr>
          <p:cNvPr id="4" name="PlaceHolder 3"/>
          <p:cNvSpPr>
            <a:spLocks noGrp="1"/>
          </p:cNvSpPr>
          <p:nvPr>
            <p:ph type="dt" idx="25"/>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DE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a:noFill/>
          <a:ln w="0">
            <a:noFill/>
          </a:ln>
        </p:spPr>
        <p:txBody>
          <a:bodyPr lIns="91440" tIns="45720" rIns="91440" bIns="45720" anchor="b">
            <a:noAutofit/>
          </a:bodyPr>
          <a:lstStyle/>
          <a:p>
            <a:pPr indent="0" algn="ctr" defTabSz="914400">
              <a:lnSpc>
                <a:spcPct val="90000"/>
              </a:lnSpc>
              <a:buNone/>
            </a:pPr>
            <a:r>
              <a:rPr lang="fr-FR" sz="6000" b="0" strike="noStrike" spc="-1">
                <a:solidFill>
                  <a:schemeClr val="dk1"/>
                </a:solidFill>
                <a:latin typeface="Calibri Light"/>
              </a:rPr>
              <a:t>Modifiez le style du titre</a:t>
            </a:r>
            <a:endParaRPr lang="fr-US" sz="6000" b="0" strike="noStrike" spc="-1">
              <a:solidFill>
                <a:schemeClr val="dk1"/>
              </a:solidFill>
              <a:latin typeface="Calibri"/>
            </a:endParaRPr>
          </a:p>
        </p:txBody>
      </p:sp>
      <p:sp>
        <p:nvSpPr>
          <p:cNvPr id="6" name="PlaceHolder 2"/>
          <p:cNvSpPr>
            <a:spLocks noGrp="1"/>
          </p:cNvSpPr>
          <p:nvPr>
            <p:ph type="dt" idx="1"/>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fr-US" sz="1200" b="0" strike="noStrike" spc="-1">
                <a:solidFill>
                  <a:schemeClr val="dk1">
                    <a:tint val="75000"/>
                  </a:schemeClr>
                </a:solidFill>
                <a:latin typeface="Calibri"/>
              </a:defRPr>
            </a:lvl1pPr>
          </a:lstStyle>
          <a:p>
            <a:pPr indent="0" defTabSz="914400">
              <a:lnSpc>
                <a:spcPct val="100000"/>
              </a:lnSpc>
              <a:buNone/>
            </a:pPr>
            <a:r>
              <a:rPr lang="fr-US" sz="1200" b="0" strike="noStrike" spc="-1">
                <a:solidFill>
                  <a:schemeClr val="dk1">
                    <a:tint val="75000"/>
                  </a:schemeClr>
                </a:solidFill>
                <a:latin typeface="Calibri"/>
              </a:rPr>
              <a:t> </a:t>
            </a:r>
            <a:endParaRPr lang="fr-FR" sz="1200" b="0" strike="noStrike" spc="-1">
              <a:solidFill>
                <a:srgbClr val="000000"/>
              </a:solidFill>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fr-FR" sz="1400" b="0" strike="noStrike" spc="-1">
                <a:solidFill>
                  <a:srgbClr val="000000"/>
                </a:solidFill>
                <a:latin typeface="Times New Roman"/>
              </a:defRPr>
            </a:lvl1pPr>
          </a:lstStyle>
          <a:p>
            <a:pPr indent="0" algn="ctr">
              <a:buNone/>
            </a:pPr>
            <a:r>
              <a:rPr lang="fr-FR" sz="1400" b="0" strike="noStrike" spc="-1">
                <a:solidFill>
                  <a:srgbClr val="000000"/>
                </a:solidFill>
                <a:latin typeface="Times New Roman"/>
              </a:rPr>
              <a:t> </a:t>
            </a:r>
          </a:p>
        </p:txBody>
      </p:sp>
      <p:sp>
        <p:nvSpPr>
          <p:cNvPr id="3" name="PlaceHolder 4"/>
          <p:cNvSpPr>
            <a:spLocks noGrp="1"/>
          </p:cNvSpPr>
          <p:nvPr>
            <p:ph type="sldNum" idx="3"/>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US" sz="1200" b="0" strike="noStrike" spc="-1">
                <a:solidFill>
                  <a:schemeClr val="dk1">
                    <a:tint val="75000"/>
                  </a:schemeClr>
                </a:solidFill>
                <a:latin typeface="Calibri"/>
              </a:defRPr>
            </a:lvl1pPr>
          </a:lstStyle>
          <a:p>
            <a:pPr indent="0" algn="r" defTabSz="914400">
              <a:lnSpc>
                <a:spcPct val="100000"/>
              </a:lnSpc>
              <a:buNone/>
            </a:pPr>
            <a:fld id="{9FB7F7E9-38C1-4E0F-A96C-03F6F9B15025}" type="slidenum">
              <a:rPr lang="fr-US" sz="1200" b="0" strike="noStrike" spc="-1">
                <a:solidFill>
                  <a:schemeClr val="dk1">
                    <a:tint val="75000"/>
                  </a:schemeClr>
                </a:solidFill>
                <a:latin typeface="Calibri"/>
              </a:rPr>
              <a:t>‹N°›</a:t>
            </a:fld>
            <a:endParaRPr lang="fr-FR" sz="1200" b="0" strike="noStrike" spc="-1">
              <a:solidFill>
                <a:srgbClr val="000000"/>
              </a:solidFill>
              <a:latin typeface="Times New Roman"/>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fr-US" sz="2800" b="0" strike="noStrike" spc="-1">
                <a:solidFill>
                  <a:schemeClr val="dk1"/>
                </a:solidFill>
                <a:latin typeface="Calibri"/>
              </a:rPr>
              <a:t>Cliquez pour éditer le format du plan de texte</a:t>
            </a:r>
          </a:p>
          <a:p>
            <a:pPr marL="864000" lvl="1" indent="-324000">
              <a:lnSpc>
                <a:spcPct val="90000"/>
              </a:lnSpc>
              <a:spcBef>
                <a:spcPts val="1134"/>
              </a:spcBef>
              <a:buClr>
                <a:srgbClr val="000000"/>
              </a:buClr>
              <a:buSzPct val="75000"/>
              <a:buFont typeface="Symbol" charset="2"/>
              <a:buChar char=""/>
            </a:pPr>
            <a:r>
              <a:rPr lang="fr-US" sz="2000" b="0" strike="noStrike" spc="-1">
                <a:solidFill>
                  <a:schemeClr val="dk1"/>
                </a:solidFill>
                <a:latin typeface="Calibri"/>
              </a:rPr>
              <a:t>Second niveau de plan</a:t>
            </a:r>
          </a:p>
          <a:p>
            <a:pPr marL="1296000" lvl="2" indent="-288000">
              <a:lnSpc>
                <a:spcPct val="90000"/>
              </a:lnSpc>
              <a:spcBef>
                <a:spcPts val="850"/>
              </a:spcBef>
              <a:buClr>
                <a:srgbClr val="000000"/>
              </a:buClr>
              <a:buSzPct val="45000"/>
              <a:buFont typeface="Wingdings" charset="2"/>
              <a:buChar char=""/>
            </a:pPr>
            <a:r>
              <a:rPr lang="fr-US" sz="1800" b="0" strike="noStrike" spc="-1">
                <a:solidFill>
                  <a:schemeClr val="dk1"/>
                </a:solidFill>
                <a:latin typeface="Calibri"/>
              </a:rPr>
              <a:t>Troisième niveau de plan</a:t>
            </a:r>
          </a:p>
          <a:p>
            <a:pPr marL="1728000" lvl="3" indent="-216000">
              <a:lnSpc>
                <a:spcPct val="90000"/>
              </a:lnSpc>
              <a:spcBef>
                <a:spcPts val="567"/>
              </a:spcBef>
              <a:buClr>
                <a:srgbClr val="000000"/>
              </a:buClr>
              <a:buSzPct val="75000"/>
              <a:buFont typeface="Symbol" charset="2"/>
              <a:buChar char=""/>
            </a:pPr>
            <a:r>
              <a:rPr lang="fr-US" sz="1800" b="0" strike="noStrike" spc="-1">
                <a:solidFill>
                  <a:schemeClr val="dk1"/>
                </a:solidFill>
                <a:latin typeface="Calibri"/>
              </a:rPr>
              <a:t>Quatrième niveau de plan</a:t>
            </a:r>
          </a:p>
          <a:p>
            <a:pPr marL="2160000" lvl="4" indent="-216000">
              <a:lnSpc>
                <a:spcPct val="90000"/>
              </a:lnSpc>
              <a:spcBef>
                <a:spcPts val="283"/>
              </a:spcBef>
              <a:buClr>
                <a:srgbClr val="000000"/>
              </a:buClr>
              <a:buSzPct val="45000"/>
              <a:buFont typeface="Wingdings" charset="2"/>
              <a:buChar char=""/>
            </a:pPr>
            <a:r>
              <a:rPr lang="fr-US" sz="2000" b="0" strike="noStrike" spc="-1">
                <a:solidFill>
                  <a:schemeClr val="dk1"/>
                </a:solidFill>
                <a:latin typeface="Calibri"/>
              </a:rPr>
              <a:t>Cinquième niveau de plan</a:t>
            </a:r>
          </a:p>
          <a:p>
            <a:pPr marL="2592000" lvl="5" indent="-216000">
              <a:lnSpc>
                <a:spcPct val="90000"/>
              </a:lnSpc>
              <a:spcBef>
                <a:spcPts val="283"/>
              </a:spcBef>
              <a:buClr>
                <a:srgbClr val="000000"/>
              </a:buClr>
              <a:buSzPct val="45000"/>
              <a:buFont typeface="Wingdings" charset="2"/>
              <a:buChar char=""/>
            </a:pPr>
            <a:r>
              <a:rPr lang="fr-US" sz="2000" b="0" strike="noStrike" spc="-1">
                <a:solidFill>
                  <a:schemeClr val="dk1"/>
                </a:solidFill>
                <a:latin typeface="Calibri"/>
              </a:rPr>
              <a:t>Sixième niveau de plan</a:t>
            </a:r>
          </a:p>
          <a:p>
            <a:pPr marL="3024000" lvl="6" indent="-216000">
              <a:lnSpc>
                <a:spcPct val="90000"/>
              </a:lnSpc>
              <a:spcBef>
                <a:spcPts val="283"/>
              </a:spcBef>
              <a:buClr>
                <a:srgbClr val="000000"/>
              </a:buClr>
              <a:buSzPct val="45000"/>
              <a:buFont typeface="Wingdings" charset="2"/>
              <a:buChar char=""/>
            </a:pPr>
            <a:r>
              <a:rPr lang="fr-US" sz="2000" b="0" strike="noStrike" spc="-1">
                <a:solidFill>
                  <a:schemeClr val="dk1"/>
                </a:solid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0DEFF"/>
        </a:solidFill>
        <a:effectLst/>
      </p:bgPr>
    </p:bg>
    <p:spTree>
      <p:nvGrpSpPr>
        <p:cNvPr id="1" name=""/>
        <p:cNvGrpSpPr/>
        <p:nvPr/>
      </p:nvGrpSpPr>
      <p:grpSpPr>
        <a:xfrm>
          <a:off x="0" y="0"/>
          <a:ext cx="0" cy="0"/>
          <a:chOff x="0" y="0"/>
          <a:chExt cx="0" cy="0"/>
        </a:xfrm>
      </p:grpSpPr>
      <p:sp>
        <p:nvSpPr>
          <p:cNvPr id="56" name="PlaceHolder 1"/>
          <p:cNvSpPr>
            <a:spLocks noGrp="1"/>
          </p:cNvSpPr>
          <p:nvPr>
            <p:ph type="title"/>
          </p:nvPr>
        </p:nvSpPr>
        <p:spPr>
          <a:xfrm>
            <a:off x="839880" y="457200"/>
            <a:ext cx="3931920" cy="1599840"/>
          </a:xfrm>
          <a:prstGeom prst="rect">
            <a:avLst/>
          </a:prstGeom>
          <a:noFill/>
          <a:ln w="0">
            <a:noFill/>
          </a:ln>
        </p:spPr>
        <p:txBody>
          <a:bodyPr lIns="91440" tIns="45720" rIns="91440" bIns="45720" anchor="b">
            <a:noAutofit/>
          </a:bodyPr>
          <a:lstStyle/>
          <a:p>
            <a:pPr indent="0" defTabSz="914400">
              <a:lnSpc>
                <a:spcPct val="90000"/>
              </a:lnSpc>
              <a:buNone/>
            </a:pPr>
            <a:r>
              <a:rPr lang="fr-FR" sz="3200" b="0" strike="noStrike" spc="-1">
                <a:solidFill>
                  <a:schemeClr val="dk1"/>
                </a:solidFill>
                <a:latin typeface="Calibri Light"/>
              </a:rPr>
              <a:t>Modifiez le style du titre</a:t>
            </a:r>
            <a:endParaRPr lang="fr-US" sz="3200" b="0" strike="noStrike" spc="-1">
              <a:solidFill>
                <a:schemeClr val="dk1"/>
              </a:solidFill>
              <a:latin typeface="Calibri"/>
            </a:endParaRPr>
          </a:p>
        </p:txBody>
      </p:sp>
      <p:sp>
        <p:nvSpPr>
          <p:cNvPr id="57" name="PlaceHolder 2"/>
          <p:cNvSpPr>
            <a:spLocks noGrp="1"/>
          </p:cNvSpPr>
          <p:nvPr>
            <p:ph type="body"/>
          </p:nvPr>
        </p:nvSpPr>
        <p:spPr>
          <a:xfrm>
            <a:off x="5183280" y="987480"/>
            <a:ext cx="6171840" cy="487332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fr-FR" sz="3200" b="0" strike="noStrike" spc="-1">
                <a:solidFill>
                  <a:schemeClr val="dk1"/>
                </a:solidFill>
                <a:latin typeface="Calibri"/>
              </a:rPr>
              <a:t>Cliquez pour modifier les styles du texte du masque</a:t>
            </a:r>
            <a:endParaRPr lang="fr-US" sz="3200" b="0" strike="noStrike" spc="-1">
              <a:solidFill>
                <a:schemeClr val="dk1"/>
              </a:solidFill>
              <a:latin typeface="Calibri"/>
            </a:endParaRPr>
          </a:p>
          <a:p>
            <a:pPr marL="685800" lvl="1" indent="-228600" defTabSz="914400">
              <a:lnSpc>
                <a:spcPct val="90000"/>
              </a:lnSpc>
              <a:spcBef>
                <a:spcPts val="499"/>
              </a:spcBef>
              <a:buClr>
                <a:srgbClr val="000000"/>
              </a:buClr>
              <a:buFont typeface="Arial"/>
              <a:buChar char="•"/>
            </a:pPr>
            <a:r>
              <a:rPr lang="fr-FR" sz="2800" b="0" strike="noStrike" spc="-1">
                <a:solidFill>
                  <a:schemeClr val="dk1"/>
                </a:solidFill>
                <a:latin typeface="Calibri"/>
              </a:rPr>
              <a:t>Deuxième niveau</a:t>
            </a:r>
            <a:endParaRPr lang="fr-US" sz="2800" b="0" strike="noStrike" spc="-1">
              <a:solidFill>
                <a:schemeClr val="dk1"/>
              </a:solidFill>
              <a:latin typeface="Calibri"/>
            </a:endParaRPr>
          </a:p>
          <a:p>
            <a:pPr marL="1143000" lvl="2" indent="-228600" defTabSz="914400">
              <a:lnSpc>
                <a:spcPct val="90000"/>
              </a:lnSpc>
              <a:spcBef>
                <a:spcPts val="499"/>
              </a:spcBef>
              <a:buClr>
                <a:srgbClr val="000000"/>
              </a:buClr>
              <a:buFont typeface="Arial"/>
              <a:buChar char="•"/>
            </a:pPr>
            <a:r>
              <a:rPr lang="fr-FR" sz="2400" b="0" strike="noStrike" spc="-1">
                <a:solidFill>
                  <a:schemeClr val="dk1"/>
                </a:solidFill>
                <a:latin typeface="Calibri"/>
              </a:rPr>
              <a:t>Troisième niveau</a:t>
            </a:r>
            <a:endParaRPr lang="fr-US" sz="2400" b="0" strike="noStrike" spc="-1">
              <a:solidFill>
                <a:schemeClr val="dk1"/>
              </a:solidFill>
              <a:latin typeface="Calibri"/>
            </a:endParaRPr>
          </a:p>
          <a:p>
            <a:pPr marL="1600200" lvl="3" indent="-228600" defTabSz="914400">
              <a:lnSpc>
                <a:spcPct val="90000"/>
              </a:lnSpc>
              <a:spcBef>
                <a:spcPts val="499"/>
              </a:spcBef>
              <a:buClr>
                <a:srgbClr val="000000"/>
              </a:buClr>
              <a:buFont typeface="Arial"/>
              <a:buChar char="•"/>
            </a:pPr>
            <a:r>
              <a:rPr lang="fr-FR" sz="2000" b="0" strike="noStrike" spc="-1">
                <a:solidFill>
                  <a:schemeClr val="dk1"/>
                </a:solidFill>
                <a:latin typeface="Calibri"/>
              </a:rPr>
              <a:t>Quatrième niveau</a:t>
            </a:r>
            <a:endParaRPr lang="fr-US" sz="2000" b="0" strike="noStrike" spc="-1">
              <a:solidFill>
                <a:schemeClr val="dk1"/>
              </a:solidFill>
              <a:latin typeface="Calibri"/>
            </a:endParaRPr>
          </a:p>
          <a:p>
            <a:pPr marL="2057400" lvl="4" indent="-228600" defTabSz="914400">
              <a:lnSpc>
                <a:spcPct val="90000"/>
              </a:lnSpc>
              <a:spcBef>
                <a:spcPts val="499"/>
              </a:spcBef>
              <a:buClr>
                <a:srgbClr val="000000"/>
              </a:buClr>
              <a:buFont typeface="Arial"/>
              <a:buChar char="•"/>
            </a:pPr>
            <a:r>
              <a:rPr lang="fr-FR" sz="2000" b="0" strike="noStrike" spc="-1">
                <a:solidFill>
                  <a:schemeClr val="dk1"/>
                </a:solidFill>
                <a:latin typeface="Calibri"/>
              </a:rPr>
              <a:t>Cinquième niveau</a:t>
            </a:r>
            <a:endParaRPr lang="fr-US" sz="2000" b="0" strike="noStrike" spc="-1">
              <a:solidFill>
                <a:schemeClr val="dk1"/>
              </a:solidFill>
              <a:latin typeface="Calibri"/>
            </a:endParaRPr>
          </a:p>
        </p:txBody>
      </p:sp>
      <p:sp>
        <p:nvSpPr>
          <p:cNvPr id="58" name="PlaceHolder 3"/>
          <p:cNvSpPr>
            <a:spLocks noGrp="1"/>
          </p:cNvSpPr>
          <p:nvPr>
            <p:ph type="body"/>
          </p:nvPr>
        </p:nvSpPr>
        <p:spPr>
          <a:xfrm>
            <a:off x="839880" y="2057400"/>
            <a:ext cx="3931920" cy="381132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1600" b="0" strike="noStrike" spc="-1">
                <a:solidFill>
                  <a:schemeClr val="dk1"/>
                </a:solidFill>
                <a:latin typeface="Calibri"/>
              </a:rPr>
              <a:t>Cliquez pour modifier les styles du texte du masque</a:t>
            </a:r>
            <a:endParaRPr lang="fr-US" sz="1600" b="0" strike="noStrike" spc="-1">
              <a:solidFill>
                <a:schemeClr val="dk1"/>
              </a:solidFill>
              <a:latin typeface="Calibri"/>
            </a:endParaRPr>
          </a:p>
        </p:txBody>
      </p:sp>
      <p:sp>
        <p:nvSpPr>
          <p:cNvPr id="59" name="PlaceHolder 4"/>
          <p:cNvSpPr>
            <a:spLocks noGrp="1"/>
          </p:cNvSpPr>
          <p:nvPr>
            <p:ph type="dt" idx="28"/>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fr-US" sz="1200" b="0" strike="noStrike" spc="-1">
                <a:solidFill>
                  <a:schemeClr val="dk1">
                    <a:tint val="75000"/>
                  </a:schemeClr>
                </a:solidFill>
                <a:latin typeface="Calibri"/>
              </a:defRPr>
            </a:lvl1pPr>
          </a:lstStyle>
          <a:p>
            <a:pPr indent="0" defTabSz="914400">
              <a:lnSpc>
                <a:spcPct val="100000"/>
              </a:lnSpc>
              <a:buNone/>
            </a:pPr>
            <a:r>
              <a:rPr lang="fr-US" sz="1200" b="0" strike="noStrike" spc="-1">
                <a:solidFill>
                  <a:schemeClr val="dk1">
                    <a:tint val="75000"/>
                  </a:schemeClr>
                </a:solidFill>
                <a:latin typeface="Calibri"/>
              </a:rPr>
              <a:t>&lt;date/heure&gt;</a:t>
            </a:r>
            <a:endParaRPr lang="fr-FR" sz="1200" b="0" strike="noStrike" spc="-1">
              <a:solidFill>
                <a:srgbClr val="000000"/>
              </a:solidFill>
              <a:latin typeface="Times New Roman"/>
            </a:endParaRPr>
          </a:p>
        </p:txBody>
      </p:sp>
      <p:sp>
        <p:nvSpPr>
          <p:cNvPr id="60" name="PlaceHolder 5"/>
          <p:cNvSpPr>
            <a:spLocks noGrp="1"/>
          </p:cNvSpPr>
          <p:nvPr>
            <p:ph type="ftr" idx="29"/>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fr-FR" sz="1400" b="0" strike="noStrike" spc="-1">
                <a:solidFill>
                  <a:srgbClr val="000000"/>
                </a:solidFill>
                <a:latin typeface="Times New Roman"/>
              </a:defRPr>
            </a:lvl1pPr>
          </a:lstStyle>
          <a:p>
            <a:pPr indent="0" algn="ctr">
              <a:buNone/>
            </a:pPr>
            <a:r>
              <a:rPr lang="fr-FR" sz="1400" b="0" strike="noStrike" spc="-1">
                <a:solidFill>
                  <a:srgbClr val="000000"/>
                </a:solidFill>
                <a:latin typeface="Times New Roman"/>
              </a:rPr>
              <a:t>&lt;pied de page&gt;</a:t>
            </a:r>
          </a:p>
        </p:txBody>
      </p:sp>
      <p:sp>
        <p:nvSpPr>
          <p:cNvPr id="61" name="PlaceHolder 6"/>
          <p:cNvSpPr>
            <a:spLocks noGrp="1"/>
          </p:cNvSpPr>
          <p:nvPr>
            <p:ph type="sldNum" idx="30"/>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US" sz="1200" b="0" strike="noStrike" spc="-1">
                <a:solidFill>
                  <a:schemeClr val="dk1">
                    <a:tint val="75000"/>
                  </a:schemeClr>
                </a:solidFill>
                <a:latin typeface="Calibri"/>
              </a:defRPr>
            </a:lvl1pPr>
          </a:lstStyle>
          <a:p>
            <a:pPr indent="0" algn="r" defTabSz="914400">
              <a:lnSpc>
                <a:spcPct val="100000"/>
              </a:lnSpc>
              <a:buNone/>
            </a:pPr>
            <a:fld id="{6E5B0422-80D5-40C8-BAF9-F8E4DF3F429F}" type="slidenum">
              <a:rPr lang="fr-US" sz="1200" b="0" strike="noStrike" spc="-1">
                <a:solidFill>
                  <a:schemeClr val="dk1">
                    <a:tint val="75000"/>
                  </a:schemeClr>
                </a:solidFill>
                <a:latin typeface="Calibri"/>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0DEFF"/>
        </a:solidFill>
        <a:effectLst/>
      </p:bgPr>
    </p:bg>
    <p:spTree>
      <p:nvGrpSpPr>
        <p:cNvPr id="1" name=""/>
        <p:cNvGrpSpPr/>
        <p:nvPr/>
      </p:nvGrpSpPr>
      <p:grpSpPr>
        <a:xfrm>
          <a:off x="0" y="0"/>
          <a:ext cx="0" cy="0"/>
          <a:chOff x="0" y="0"/>
          <a:chExt cx="0" cy="0"/>
        </a:xfrm>
      </p:grpSpPr>
      <p:sp>
        <p:nvSpPr>
          <p:cNvPr id="62" name="PlaceHolder 1"/>
          <p:cNvSpPr>
            <a:spLocks noGrp="1"/>
          </p:cNvSpPr>
          <p:nvPr>
            <p:ph type="title"/>
          </p:nvPr>
        </p:nvSpPr>
        <p:spPr>
          <a:xfrm>
            <a:off x="839880" y="457200"/>
            <a:ext cx="3931920" cy="1599840"/>
          </a:xfrm>
          <a:prstGeom prst="rect">
            <a:avLst/>
          </a:prstGeom>
          <a:noFill/>
          <a:ln w="0">
            <a:noFill/>
          </a:ln>
        </p:spPr>
        <p:txBody>
          <a:bodyPr lIns="91440" tIns="45720" rIns="91440" bIns="45720" anchor="b">
            <a:noAutofit/>
          </a:bodyPr>
          <a:lstStyle/>
          <a:p>
            <a:pPr indent="0" defTabSz="914400">
              <a:lnSpc>
                <a:spcPct val="90000"/>
              </a:lnSpc>
              <a:buNone/>
            </a:pPr>
            <a:r>
              <a:rPr lang="fr-FR" sz="3200" b="0" strike="noStrike" spc="-1">
                <a:solidFill>
                  <a:schemeClr val="dk1"/>
                </a:solidFill>
                <a:latin typeface="Calibri Light"/>
              </a:rPr>
              <a:t>Modifiez le style du titre</a:t>
            </a:r>
            <a:endParaRPr lang="fr-US" sz="3200" b="0" strike="noStrike" spc="-1">
              <a:solidFill>
                <a:schemeClr val="dk1"/>
              </a:solidFill>
              <a:latin typeface="Calibri"/>
            </a:endParaRPr>
          </a:p>
        </p:txBody>
      </p:sp>
      <p:sp>
        <p:nvSpPr>
          <p:cNvPr id="63" name="PlaceHolder 2"/>
          <p:cNvSpPr>
            <a:spLocks noGrp="1"/>
          </p:cNvSpPr>
          <p:nvPr>
            <p:ph type="body"/>
          </p:nvPr>
        </p:nvSpPr>
        <p:spPr>
          <a:xfrm>
            <a:off x="5183280" y="987480"/>
            <a:ext cx="6171840" cy="4873320"/>
          </a:xfrm>
          <a:prstGeom prst="rect">
            <a:avLst/>
          </a:prstGeom>
          <a:noFill/>
          <a:ln w="0">
            <a:noFill/>
          </a:ln>
        </p:spPr>
        <p:txBody>
          <a:bodyPr lIns="90000" tIns="45000" rIns="90000" bIns="45000" anchor="t">
            <a:noAutofit/>
          </a:bodyPr>
          <a:lstStyle/>
          <a:p>
            <a:pPr marL="432000" indent="-324000">
              <a:lnSpc>
                <a:spcPct val="90000"/>
              </a:lnSpc>
              <a:spcBef>
                <a:spcPts val="1417"/>
              </a:spcBef>
              <a:buClr>
                <a:srgbClr val="000000"/>
              </a:buClr>
              <a:buSzPct val="45000"/>
              <a:buFont typeface="Wingdings" charset="2"/>
              <a:buChar char=""/>
            </a:pPr>
            <a:r>
              <a:rPr lang="fr-US" sz="3200" b="0" strike="noStrike" spc="-1">
                <a:solidFill>
                  <a:schemeClr val="dk1"/>
                </a:solidFill>
                <a:latin typeface="Calibri"/>
              </a:rPr>
              <a:t>Cliquez pour éditer le format du plan de texte</a:t>
            </a:r>
          </a:p>
          <a:p>
            <a:pPr marL="864000" lvl="1" indent="-324000">
              <a:lnSpc>
                <a:spcPct val="90000"/>
              </a:lnSpc>
              <a:spcBef>
                <a:spcPts val="1134"/>
              </a:spcBef>
              <a:buClr>
                <a:srgbClr val="000000"/>
              </a:buClr>
              <a:buSzPct val="75000"/>
              <a:buFont typeface="Symbol" charset="2"/>
              <a:buChar char=""/>
            </a:pPr>
            <a:r>
              <a:rPr lang="fr-US" sz="3200" b="0" strike="noStrike" spc="-1">
                <a:solidFill>
                  <a:schemeClr val="dk1"/>
                </a:solidFill>
                <a:latin typeface="Calibri"/>
              </a:rPr>
              <a:t>Second niveau de plan</a:t>
            </a:r>
          </a:p>
          <a:p>
            <a:pPr marL="1296000" lvl="2" indent="-288000">
              <a:lnSpc>
                <a:spcPct val="90000"/>
              </a:lnSpc>
              <a:spcBef>
                <a:spcPts val="850"/>
              </a:spcBef>
              <a:buClr>
                <a:srgbClr val="000000"/>
              </a:buClr>
              <a:buSzPct val="45000"/>
              <a:buFont typeface="Wingdings" charset="2"/>
              <a:buChar char=""/>
            </a:pPr>
            <a:r>
              <a:rPr lang="fr-US" sz="3200" b="0" strike="noStrike" spc="-1">
                <a:solidFill>
                  <a:schemeClr val="dk1"/>
                </a:solidFill>
                <a:latin typeface="Calibri"/>
              </a:rPr>
              <a:t>Troisième niveau de plan</a:t>
            </a:r>
          </a:p>
          <a:p>
            <a:pPr marL="1728000" lvl="3" indent="-216000">
              <a:lnSpc>
                <a:spcPct val="90000"/>
              </a:lnSpc>
              <a:spcBef>
                <a:spcPts val="567"/>
              </a:spcBef>
              <a:buClr>
                <a:srgbClr val="000000"/>
              </a:buClr>
              <a:buSzPct val="75000"/>
              <a:buFont typeface="Symbol" charset="2"/>
              <a:buChar char=""/>
            </a:pPr>
            <a:r>
              <a:rPr lang="fr-US" sz="3200" b="0" strike="noStrike" spc="-1">
                <a:solidFill>
                  <a:schemeClr val="dk1"/>
                </a:solidFill>
                <a:latin typeface="Calibri"/>
              </a:rPr>
              <a:t>Quatrième niveau de plan</a:t>
            </a:r>
          </a:p>
          <a:p>
            <a:pPr marL="2160000" lvl="4" indent="-216000">
              <a:lnSpc>
                <a:spcPct val="90000"/>
              </a:lnSpc>
              <a:spcBef>
                <a:spcPts val="283"/>
              </a:spcBef>
              <a:buClr>
                <a:srgbClr val="000000"/>
              </a:buClr>
              <a:buSzPct val="45000"/>
              <a:buFont typeface="Wingdings" charset="2"/>
              <a:buChar char=""/>
            </a:pPr>
            <a:r>
              <a:rPr lang="fr-US" sz="3200" b="0" strike="noStrike" spc="-1">
                <a:solidFill>
                  <a:schemeClr val="dk1"/>
                </a:solidFill>
                <a:latin typeface="Calibri"/>
              </a:rPr>
              <a:t>Cinquième niveau de plan</a:t>
            </a:r>
          </a:p>
          <a:p>
            <a:pPr marL="2592000" lvl="5" indent="-216000">
              <a:lnSpc>
                <a:spcPct val="90000"/>
              </a:lnSpc>
              <a:spcBef>
                <a:spcPts val="283"/>
              </a:spcBef>
              <a:buClr>
                <a:srgbClr val="000000"/>
              </a:buClr>
              <a:buSzPct val="45000"/>
              <a:buFont typeface="Wingdings" charset="2"/>
              <a:buChar char=""/>
            </a:pPr>
            <a:r>
              <a:rPr lang="fr-US" sz="3200" b="0" strike="noStrike" spc="-1">
                <a:solidFill>
                  <a:schemeClr val="dk1"/>
                </a:solidFill>
                <a:latin typeface="Calibri"/>
              </a:rPr>
              <a:t>Sixième niveau de plan</a:t>
            </a:r>
          </a:p>
          <a:p>
            <a:pPr marL="3024000" lvl="6" indent="-216000">
              <a:lnSpc>
                <a:spcPct val="90000"/>
              </a:lnSpc>
              <a:spcBef>
                <a:spcPts val="283"/>
              </a:spcBef>
              <a:buClr>
                <a:srgbClr val="000000"/>
              </a:buClr>
              <a:buSzPct val="45000"/>
              <a:buFont typeface="Wingdings" charset="2"/>
              <a:buChar char=""/>
            </a:pPr>
            <a:r>
              <a:rPr lang="fr-US" sz="3200" b="0" strike="noStrike" spc="-1">
                <a:solidFill>
                  <a:schemeClr val="dk1"/>
                </a:solidFill>
                <a:latin typeface="Calibri"/>
              </a:rPr>
              <a:t>Septième niveau de plan</a:t>
            </a:r>
          </a:p>
        </p:txBody>
      </p:sp>
      <p:sp>
        <p:nvSpPr>
          <p:cNvPr id="64" name="PlaceHolder 3"/>
          <p:cNvSpPr>
            <a:spLocks noGrp="1"/>
          </p:cNvSpPr>
          <p:nvPr>
            <p:ph type="body"/>
          </p:nvPr>
        </p:nvSpPr>
        <p:spPr>
          <a:xfrm>
            <a:off x="839880" y="2057400"/>
            <a:ext cx="3931920" cy="381132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1600" b="0" strike="noStrike" spc="-1">
                <a:solidFill>
                  <a:schemeClr val="dk1"/>
                </a:solidFill>
                <a:latin typeface="Calibri"/>
              </a:rPr>
              <a:t>Cliquez pour modifier les styles du texte du masque</a:t>
            </a:r>
            <a:endParaRPr lang="fr-US" sz="1600" b="0" strike="noStrike" spc="-1">
              <a:solidFill>
                <a:schemeClr val="dk1"/>
              </a:solidFill>
              <a:latin typeface="Calibri"/>
            </a:endParaRPr>
          </a:p>
        </p:txBody>
      </p:sp>
      <p:sp>
        <p:nvSpPr>
          <p:cNvPr id="65" name="PlaceHolder 4"/>
          <p:cNvSpPr>
            <a:spLocks noGrp="1"/>
          </p:cNvSpPr>
          <p:nvPr>
            <p:ph type="dt" idx="31"/>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fr-US" sz="1200" b="0" strike="noStrike" spc="-1">
                <a:solidFill>
                  <a:schemeClr val="dk1">
                    <a:tint val="75000"/>
                  </a:schemeClr>
                </a:solidFill>
                <a:latin typeface="Calibri"/>
              </a:defRPr>
            </a:lvl1pPr>
          </a:lstStyle>
          <a:p>
            <a:pPr indent="0" defTabSz="914400">
              <a:lnSpc>
                <a:spcPct val="100000"/>
              </a:lnSpc>
              <a:buNone/>
            </a:pPr>
            <a:r>
              <a:rPr lang="fr-US" sz="1200" b="0" strike="noStrike" spc="-1">
                <a:solidFill>
                  <a:schemeClr val="dk1">
                    <a:tint val="75000"/>
                  </a:schemeClr>
                </a:solidFill>
                <a:latin typeface="Calibri"/>
              </a:rPr>
              <a:t>&lt;date/heure&gt;</a:t>
            </a:r>
            <a:endParaRPr lang="fr-FR" sz="1200" b="0" strike="noStrike" spc="-1">
              <a:solidFill>
                <a:srgbClr val="000000"/>
              </a:solidFill>
              <a:latin typeface="Times New Roman"/>
            </a:endParaRPr>
          </a:p>
        </p:txBody>
      </p:sp>
      <p:sp>
        <p:nvSpPr>
          <p:cNvPr id="66" name="PlaceHolder 5"/>
          <p:cNvSpPr>
            <a:spLocks noGrp="1"/>
          </p:cNvSpPr>
          <p:nvPr>
            <p:ph type="ftr" idx="32"/>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fr-FR" sz="1400" b="0" strike="noStrike" spc="-1">
                <a:solidFill>
                  <a:srgbClr val="000000"/>
                </a:solidFill>
                <a:latin typeface="Times New Roman"/>
              </a:defRPr>
            </a:lvl1pPr>
          </a:lstStyle>
          <a:p>
            <a:pPr indent="0" algn="ctr">
              <a:buNone/>
            </a:pPr>
            <a:r>
              <a:rPr lang="fr-FR" sz="1400" b="0" strike="noStrike" spc="-1">
                <a:solidFill>
                  <a:srgbClr val="000000"/>
                </a:solidFill>
                <a:latin typeface="Times New Roman"/>
              </a:rPr>
              <a:t>&lt;pied de page&gt;</a:t>
            </a:r>
          </a:p>
        </p:txBody>
      </p:sp>
      <p:sp>
        <p:nvSpPr>
          <p:cNvPr id="67" name="PlaceHolder 6"/>
          <p:cNvSpPr>
            <a:spLocks noGrp="1"/>
          </p:cNvSpPr>
          <p:nvPr>
            <p:ph type="sldNum" idx="33"/>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US" sz="1200" b="0" strike="noStrike" spc="-1">
                <a:solidFill>
                  <a:schemeClr val="dk1">
                    <a:tint val="75000"/>
                  </a:schemeClr>
                </a:solidFill>
                <a:latin typeface="Calibri"/>
              </a:defRPr>
            </a:lvl1pPr>
          </a:lstStyle>
          <a:p>
            <a:pPr indent="0" algn="r" defTabSz="914400">
              <a:lnSpc>
                <a:spcPct val="100000"/>
              </a:lnSpc>
              <a:buNone/>
            </a:pPr>
            <a:fld id="{4A3A7C75-5234-4930-A7FD-9FBB84AFC9D8}" type="slidenum">
              <a:rPr lang="fr-US" sz="1200" b="0" strike="noStrike" spc="-1">
                <a:solidFill>
                  <a:schemeClr val="dk1">
                    <a:tint val="75000"/>
                  </a:schemeClr>
                </a:solidFill>
                <a:latin typeface="Calibri"/>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0DEFF"/>
        </a:solidFill>
        <a:effectLst/>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fr-FR" sz="4400" b="0" strike="noStrike" spc="-1">
                <a:solidFill>
                  <a:schemeClr val="dk1"/>
                </a:solidFill>
                <a:latin typeface="Calibri Light"/>
              </a:rPr>
              <a:t>Modifiez le style du titre</a:t>
            </a:r>
            <a:endParaRPr lang="fr-US" sz="4400" b="0" strike="noStrike" spc="-1">
              <a:solidFill>
                <a:schemeClr val="dk1"/>
              </a:solidFill>
              <a:latin typeface="Calibri"/>
            </a:endParaRPr>
          </a:p>
        </p:txBody>
      </p:sp>
      <p:sp>
        <p:nvSpPr>
          <p:cNvPr id="8" name="PlaceHolder 2"/>
          <p:cNvSpPr>
            <a:spLocks noGrp="1"/>
          </p:cNvSpPr>
          <p:nvPr>
            <p:ph type="body"/>
          </p:nvPr>
        </p:nvSpPr>
        <p:spPr>
          <a:xfrm>
            <a:off x="838080" y="1825560"/>
            <a:ext cx="10515240" cy="4350960"/>
          </a:xfrm>
          <a:prstGeom prst="rect">
            <a:avLst/>
          </a:prstGeom>
          <a:noFill/>
          <a:ln w="0">
            <a:noFill/>
          </a:ln>
        </p:spPr>
        <p:txBody>
          <a:bodyPr vert="eaVert" lIns="91440" tIns="45720" rIns="91440" bIns="45720" anchor="t">
            <a:noAutofit/>
          </a:bodyPr>
          <a:lstStyle/>
          <a:p>
            <a:pPr marL="228600" indent="-228600" defTabSz="914400">
              <a:lnSpc>
                <a:spcPct val="90000"/>
              </a:lnSpc>
              <a:spcBef>
                <a:spcPts val="1001"/>
              </a:spcBef>
              <a:buClr>
                <a:srgbClr val="000000"/>
              </a:buClr>
              <a:buFont typeface="Arial"/>
              <a:buChar char="•"/>
            </a:pPr>
            <a:r>
              <a:rPr lang="fr-FR" sz="2800" b="0" strike="noStrike" spc="-1">
                <a:solidFill>
                  <a:schemeClr val="dk1"/>
                </a:solidFill>
                <a:latin typeface="Calibri"/>
              </a:rPr>
              <a:t>Cliquez pour modifier les styles du texte du masque</a:t>
            </a:r>
            <a:endParaRPr lang="fr-US" sz="2800" b="0" strike="noStrike" spc="-1">
              <a:solidFill>
                <a:schemeClr val="dk1"/>
              </a:solidFill>
              <a:latin typeface="Calibri"/>
            </a:endParaRPr>
          </a:p>
          <a:p>
            <a:pPr marL="685800" lvl="1" indent="-228600" defTabSz="914400">
              <a:lnSpc>
                <a:spcPct val="90000"/>
              </a:lnSpc>
              <a:spcBef>
                <a:spcPts val="499"/>
              </a:spcBef>
              <a:buClr>
                <a:srgbClr val="000000"/>
              </a:buClr>
              <a:buFont typeface="Arial"/>
              <a:buChar char="•"/>
            </a:pPr>
            <a:r>
              <a:rPr lang="fr-FR" sz="2400" b="0" strike="noStrike" spc="-1">
                <a:solidFill>
                  <a:schemeClr val="dk1"/>
                </a:solidFill>
                <a:latin typeface="Calibri"/>
              </a:rPr>
              <a:t>Deuxième niveau</a:t>
            </a:r>
            <a:endParaRPr lang="fr-US" sz="2400" b="0" strike="noStrike" spc="-1">
              <a:solidFill>
                <a:schemeClr val="dk1"/>
              </a:solidFill>
              <a:latin typeface="Calibri"/>
            </a:endParaRPr>
          </a:p>
          <a:p>
            <a:pPr marL="1143000" lvl="2" indent="-228600" defTabSz="914400">
              <a:lnSpc>
                <a:spcPct val="90000"/>
              </a:lnSpc>
              <a:spcBef>
                <a:spcPts val="499"/>
              </a:spcBef>
              <a:buClr>
                <a:srgbClr val="000000"/>
              </a:buClr>
              <a:buFont typeface="Arial"/>
              <a:buChar char="•"/>
            </a:pPr>
            <a:r>
              <a:rPr lang="fr-FR" sz="2000" b="0" strike="noStrike" spc="-1">
                <a:solidFill>
                  <a:schemeClr val="dk1"/>
                </a:solidFill>
                <a:latin typeface="Calibri"/>
              </a:rPr>
              <a:t>Troisième niveau</a:t>
            </a:r>
            <a:endParaRPr lang="fr-US" sz="2000" b="0" strike="noStrike" spc="-1">
              <a:solidFill>
                <a:schemeClr val="dk1"/>
              </a:solidFill>
              <a:latin typeface="Calibri"/>
            </a:endParaRPr>
          </a:p>
          <a:p>
            <a:pPr marL="1600200" lvl="3"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Quatrième niveau</a:t>
            </a:r>
            <a:endParaRPr lang="fr-US" sz="1800" b="0" strike="noStrike" spc="-1">
              <a:solidFill>
                <a:schemeClr val="dk1"/>
              </a:solidFill>
              <a:latin typeface="Calibri"/>
            </a:endParaRPr>
          </a:p>
          <a:p>
            <a:pPr marL="2057400" lvl="4"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Cinquième niveau</a:t>
            </a:r>
            <a:endParaRPr lang="fr-US" sz="1800" b="0" strike="noStrike" spc="-1">
              <a:solidFill>
                <a:schemeClr val="dk1"/>
              </a:solidFill>
              <a:latin typeface="Calibri"/>
            </a:endParaRPr>
          </a:p>
        </p:txBody>
      </p:sp>
      <p:sp>
        <p:nvSpPr>
          <p:cNvPr id="9" name="PlaceHolder 3"/>
          <p:cNvSpPr>
            <a:spLocks noGrp="1"/>
          </p:cNvSpPr>
          <p:nvPr>
            <p:ph type="dt" idx="4"/>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fr-US" sz="1200" b="0" strike="noStrike" spc="-1">
                <a:solidFill>
                  <a:schemeClr val="dk1">
                    <a:tint val="75000"/>
                  </a:schemeClr>
                </a:solidFill>
                <a:latin typeface="Calibri"/>
              </a:defRPr>
            </a:lvl1pPr>
          </a:lstStyle>
          <a:p>
            <a:pPr indent="0" defTabSz="914400">
              <a:lnSpc>
                <a:spcPct val="100000"/>
              </a:lnSpc>
              <a:buNone/>
            </a:pPr>
            <a:r>
              <a:rPr lang="fr-US" sz="1200" b="0" strike="noStrike" spc="-1">
                <a:solidFill>
                  <a:schemeClr val="dk1">
                    <a:tint val="75000"/>
                  </a:schemeClr>
                </a:solidFill>
                <a:latin typeface="Calibri"/>
              </a:rPr>
              <a:t>&lt;date/heure&gt;</a:t>
            </a:r>
            <a:endParaRPr lang="fr-FR" sz="1200" b="0" strike="noStrike" spc="-1">
              <a:solidFill>
                <a:srgbClr val="000000"/>
              </a:solidFill>
              <a:latin typeface="Times New Roman"/>
            </a:endParaRPr>
          </a:p>
        </p:txBody>
      </p:sp>
      <p:sp>
        <p:nvSpPr>
          <p:cNvPr id="10" name="PlaceHolder 4"/>
          <p:cNvSpPr>
            <a:spLocks noGrp="1"/>
          </p:cNvSpPr>
          <p:nvPr>
            <p:ph type="ftr" idx="5"/>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fr-FR" sz="1400" b="0" strike="noStrike" spc="-1">
                <a:solidFill>
                  <a:srgbClr val="000000"/>
                </a:solidFill>
                <a:latin typeface="Times New Roman"/>
              </a:defRPr>
            </a:lvl1pPr>
          </a:lstStyle>
          <a:p>
            <a:pPr indent="0" algn="ctr">
              <a:buNone/>
            </a:pPr>
            <a:r>
              <a:rPr lang="fr-FR" sz="1400" b="0" strike="noStrike" spc="-1">
                <a:solidFill>
                  <a:srgbClr val="000000"/>
                </a:solidFill>
                <a:latin typeface="Times New Roman"/>
              </a:rPr>
              <a:t>&lt;pied de page&gt;</a:t>
            </a:r>
          </a:p>
        </p:txBody>
      </p:sp>
      <p:sp>
        <p:nvSpPr>
          <p:cNvPr id="11" name="PlaceHolder 5"/>
          <p:cNvSpPr>
            <a:spLocks noGrp="1"/>
          </p:cNvSpPr>
          <p:nvPr>
            <p:ph type="sldNum" idx="6"/>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US" sz="1200" b="0" strike="noStrike" spc="-1">
                <a:solidFill>
                  <a:schemeClr val="dk1">
                    <a:tint val="75000"/>
                  </a:schemeClr>
                </a:solidFill>
                <a:latin typeface="Calibri"/>
              </a:defRPr>
            </a:lvl1pPr>
          </a:lstStyle>
          <a:p>
            <a:pPr indent="0" algn="r" defTabSz="914400">
              <a:lnSpc>
                <a:spcPct val="100000"/>
              </a:lnSpc>
              <a:buNone/>
            </a:pPr>
            <a:fld id="{82DC5C50-4398-4AB1-92A2-9090C24C7684}" type="slidenum">
              <a:rPr lang="fr-US" sz="1200" b="0" strike="noStrike" spc="-1">
                <a:solidFill>
                  <a:schemeClr val="dk1">
                    <a:tint val="75000"/>
                  </a:schemeClr>
                </a:solidFill>
                <a:latin typeface="Calibri"/>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0DEFF"/>
        </a:solidFill>
        <a:effectLst/>
      </p:bgPr>
    </p:bg>
    <p:spTree>
      <p:nvGrpSpPr>
        <p:cNvPr id="1" name=""/>
        <p:cNvGrpSpPr/>
        <p:nvPr/>
      </p:nvGrpSpPr>
      <p:grpSpPr>
        <a:xfrm>
          <a:off x="0" y="0"/>
          <a:ext cx="0" cy="0"/>
          <a:chOff x="0" y="0"/>
          <a:chExt cx="0" cy="0"/>
        </a:xfrm>
      </p:grpSpPr>
      <p:sp>
        <p:nvSpPr>
          <p:cNvPr id="12" name="PlaceHolder 1"/>
          <p:cNvSpPr>
            <a:spLocks noGrp="1"/>
          </p:cNvSpPr>
          <p:nvPr>
            <p:ph type="title"/>
          </p:nvPr>
        </p:nvSpPr>
        <p:spPr>
          <a:xfrm>
            <a:off x="8724960" y="365040"/>
            <a:ext cx="2628720" cy="5811480"/>
          </a:xfrm>
          <a:prstGeom prst="rect">
            <a:avLst/>
          </a:prstGeom>
          <a:noFill/>
          <a:ln w="0">
            <a:noFill/>
          </a:ln>
        </p:spPr>
        <p:txBody>
          <a:bodyPr vert="eaVert" lIns="91440" tIns="45720" rIns="91440" bIns="45720" anchor="ctr">
            <a:noAutofit/>
          </a:bodyPr>
          <a:lstStyle/>
          <a:p>
            <a:pPr indent="0" defTabSz="914400">
              <a:lnSpc>
                <a:spcPct val="90000"/>
              </a:lnSpc>
              <a:buNone/>
            </a:pPr>
            <a:r>
              <a:rPr lang="fr-FR" sz="4400" b="0" strike="noStrike" spc="-1">
                <a:solidFill>
                  <a:schemeClr val="dk1"/>
                </a:solidFill>
                <a:latin typeface="Calibri Light"/>
              </a:rPr>
              <a:t>Modifiez le style du titre</a:t>
            </a:r>
            <a:endParaRPr lang="fr-US" sz="4400" b="0" strike="noStrike" spc="-1">
              <a:solidFill>
                <a:schemeClr val="dk1"/>
              </a:solidFill>
              <a:latin typeface="Calibri"/>
            </a:endParaRPr>
          </a:p>
        </p:txBody>
      </p:sp>
      <p:sp>
        <p:nvSpPr>
          <p:cNvPr id="13" name="PlaceHolder 2"/>
          <p:cNvSpPr>
            <a:spLocks noGrp="1"/>
          </p:cNvSpPr>
          <p:nvPr>
            <p:ph type="body"/>
          </p:nvPr>
        </p:nvSpPr>
        <p:spPr>
          <a:xfrm>
            <a:off x="838080" y="365040"/>
            <a:ext cx="7733880" cy="5811480"/>
          </a:xfrm>
          <a:prstGeom prst="rect">
            <a:avLst/>
          </a:prstGeom>
          <a:noFill/>
          <a:ln w="0">
            <a:noFill/>
          </a:ln>
        </p:spPr>
        <p:txBody>
          <a:bodyPr vert="eaVert" lIns="91440" tIns="45720" rIns="91440" bIns="45720" anchor="t">
            <a:noAutofit/>
          </a:bodyPr>
          <a:lstStyle/>
          <a:p>
            <a:pPr marL="228600" indent="-228600" defTabSz="914400">
              <a:lnSpc>
                <a:spcPct val="90000"/>
              </a:lnSpc>
              <a:spcBef>
                <a:spcPts val="1001"/>
              </a:spcBef>
              <a:buClr>
                <a:srgbClr val="000000"/>
              </a:buClr>
              <a:buFont typeface="Arial"/>
              <a:buChar char="•"/>
            </a:pPr>
            <a:r>
              <a:rPr lang="fr-FR" sz="2800" b="0" strike="noStrike" spc="-1">
                <a:solidFill>
                  <a:schemeClr val="dk1"/>
                </a:solidFill>
                <a:latin typeface="Calibri"/>
              </a:rPr>
              <a:t>Cliquez pour modifier les styles du texte du masque</a:t>
            </a:r>
            <a:endParaRPr lang="fr-US" sz="2800" b="0" strike="noStrike" spc="-1">
              <a:solidFill>
                <a:schemeClr val="dk1"/>
              </a:solidFill>
              <a:latin typeface="Calibri"/>
            </a:endParaRPr>
          </a:p>
          <a:p>
            <a:pPr marL="685800" lvl="1" indent="-228600" defTabSz="914400">
              <a:lnSpc>
                <a:spcPct val="90000"/>
              </a:lnSpc>
              <a:spcBef>
                <a:spcPts val="499"/>
              </a:spcBef>
              <a:buClr>
                <a:srgbClr val="000000"/>
              </a:buClr>
              <a:buFont typeface="Arial"/>
              <a:buChar char="•"/>
            </a:pPr>
            <a:r>
              <a:rPr lang="fr-FR" sz="2400" b="0" strike="noStrike" spc="-1">
                <a:solidFill>
                  <a:schemeClr val="dk1"/>
                </a:solidFill>
                <a:latin typeface="Calibri"/>
              </a:rPr>
              <a:t>Deuxième niveau</a:t>
            </a:r>
            <a:endParaRPr lang="fr-US" sz="2400" b="0" strike="noStrike" spc="-1">
              <a:solidFill>
                <a:schemeClr val="dk1"/>
              </a:solidFill>
              <a:latin typeface="Calibri"/>
            </a:endParaRPr>
          </a:p>
          <a:p>
            <a:pPr marL="1143000" lvl="2" indent="-228600" defTabSz="914400">
              <a:lnSpc>
                <a:spcPct val="90000"/>
              </a:lnSpc>
              <a:spcBef>
                <a:spcPts val="499"/>
              </a:spcBef>
              <a:buClr>
                <a:srgbClr val="000000"/>
              </a:buClr>
              <a:buFont typeface="Arial"/>
              <a:buChar char="•"/>
            </a:pPr>
            <a:r>
              <a:rPr lang="fr-FR" sz="2000" b="0" strike="noStrike" spc="-1">
                <a:solidFill>
                  <a:schemeClr val="dk1"/>
                </a:solidFill>
                <a:latin typeface="Calibri"/>
              </a:rPr>
              <a:t>Troisième niveau</a:t>
            </a:r>
            <a:endParaRPr lang="fr-US" sz="2000" b="0" strike="noStrike" spc="-1">
              <a:solidFill>
                <a:schemeClr val="dk1"/>
              </a:solidFill>
              <a:latin typeface="Calibri"/>
            </a:endParaRPr>
          </a:p>
          <a:p>
            <a:pPr marL="1600200" lvl="3"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Quatrième niveau</a:t>
            </a:r>
            <a:endParaRPr lang="fr-US" sz="1800" b="0" strike="noStrike" spc="-1">
              <a:solidFill>
                <a:schemeClr val="dk1"/>
              </a:solidFill>
              <a:latin typeface="Calibri"/>
            </a:endParaRPr>
          </a:p>
          <a:p>
            <a:pPr marL="2057400" lvl="4"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Cinquième niveau</a:t>
            </a:r>
            <a:endParaRPr lang="fr-US" sz="1800" b="0" strike="noStrike" spc="-1">
              <a:solidFill>
                <a:schemeClr val="dk1"/>
              </a:solidFill>
              <a:latin typeface="Calibri"/>
            </a:endParaRPr>
          </a:p>
        </p:txBody>
      </p:sp>
      <p:sp>
        <p:nvSpPr>
          <p:cNvPr id="14" name="PlaceHolder 3"/>
          <p:cNvSpPr>
            <a:spLocks noGrp="1"/>
          </p:cNvSpPr>
          <p:nvPr>
            <p:ph type="dt" idx="7"/>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fr-US" sz="1200" b="0" strike="noStrike" spc="-1">
                <a:solidFill>
                  <a:schemeClr val="dk1">
                    <a:tint val="75000"/>
                  </a:schemeClr>
                </a:solidFill>
                <a:latin typeface="Calibri"/>
              </a:defRPr>
            </a:lvl1pPr>
          </a:lstStyle>
          <a:p>
            <a:pPr indent="0" defTabSz="914400">
              <a:lnSpc>
                <a:spcPct val="100000"/>
              </a:lnSpc>
              <a:buNone/>
            </a:pPr>
            <a:r>
              <a:rPr lang="fr-US" sz="1200" b="0" strike="noStrike" spc="-1">
                <a:solidFill>
                  <a:schemeClr val="dk1">
                    <a:tint val="75000"/>
                  </a:schemeClr>
                </a:solidFill>
                <a:latin typeface="Calibri"/>
              </a:rPr>
              <a:t>&lt;date/heure&gt;</a:t>
            </a:r>
            <a:endParaRPr lang="fr-FR" sz="1200" b="0" strike="noStrike" spc="-1">
              <a:solidFill>
                <a:srgbClr val="000000"/>
              </a:solidFill>
              <a:latin typeface="Times New Roman"/>
            </a:endParaRPr>
          </a:p>
        </p:txBody>
      </p:sp>
      <p:sp>
        <p:nvSpPr>
          <p:cNvPr id="15" name="PlaceHolder 4"/>
          <p:cNvSpPr>
            <a:spLocks noGrp="1"/>
          </p:cNvSpPr>
          <p:nvPr>
            <p:ph type="ftr" idx="8"/>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fr-FR" sz="1400" b="0" strike="noStrike" spc="-1">
                <a:solidFill>
                  <a:srgbClr val="000000"/>
                </a:solidFill>
                <a:latin typeface="Times New Roman"/>
              </a:defRPr>
            </a:lvl1pPr>
          </a:lstStyle>
          <a:p>
            <a:pPr indent="0" algn="ctr">
              <a:buNone/>
            </a:pPr>
            <a:r>
              <a:rPr lang="fr-FR" sz="1400" b="0" strike="noStrike" spc="-1">
                <a:solidFill>
                  <a:srgbClr val="000000"/>
                </a:solidFill>
                <a:latin typeface="Times New Roman"/>
              </a:rPr>
              <a:t>&lt;pied de page&gt;</a:t>
            </a:r>
          </a:p>
        </p:txBody>
      </p:sp>
      <p:sp>
        <p:nvSpPr>
          <p:cNvPr id="16" name="PlaceHolder 5"/>
          <p:cNvSpPr>
            <a:spLocks noGrp="1"/>
          </p:cNvSpPr>
          <p:nvPr>
            <p:ph type="sldNum" idx="9"/>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US" sz="1200" b="0" strike="noStrike" spc="-1">
                <a:solidFill>
                  <a:schemeClr val="dk1">
                    <a:tint val="75000"/>
                  </a:schemeClr>
                </a:solidFill>
                <a:latin typeface="Calibri"/>
              </a:defRPr>
            </a:lvl1pPr>
          </a:lstStyle>
          <a:p>
            <a:pPr indent="0" algn="r" defTabSz="914400">
              <a:lnSpc>
                <a:spcPct val="100000"/>
              </a:lnSpc>
              <a:buNone/>
            </a:pPr>
            <a:fld id="{F437B891-7EBA-4397-AAB2-A7D7163441F7}" type="slidenum">
              <a:rPr lang="fr-US" sz="1200" b="0" strike="noStrike" spc="-1">
                <a:solidFill>
                  <a:schemeClr val="dk1">
                    <a:tint val="75000"/>
                  </a:schemeClr>
                </a:solidFill>
                <a:latin typeface="Calibri"/>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0DEFF"/>
        </a:solidFill>
        <a:effectLst/>
      </p:bgPr>
    </p:bg>
    <p:spTree>
      <p:nvGrpSpPr>
        <p:cNvPr id="1" name=""/>
        <p:cNvGrpSpPr/>
        <p:nvPr/>
      </p:nvGrpSpPr>
      <p:grpSpPr>
        <a:xfrm>
          <a:off x="0" y="0"/>
          <a:ext cx="0" cy="0"/>
          <a:chOff x="0" y="0"/>
          <a:chExt cx="0" cy="0"/>
        </a:xfrm>
      </p:grpSpPr>
      <p:sp>
        <p:nvSpPr>
          <p:cNvPr id="17"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fr-FR" sz="4400" b="0" strike="noStrike" spc="-1">
                <a:solidFill>
                  <a:schemeClr val="dk1"/>
                </a:solidFill>
                <a:latin typeface="Calibri Light"/>
              </a:rPr>
              <a:t>Modifiez le style du titre</a:t>
            </a:r>
            <a:endParaRPr lang="fr-US" sz="4400" b="0" strike="noStrike" spc="-1">
              <a:solidFill>
                <a:schemeClr val="dk1"/>
              </a:solidFill>
              <a:latin typeface="Calibri"/>
            </a:endParaRPr>
          </a:p>
        </p:txBody>
      </p:sp>
      <p:sp>
        <p:nvSpPr>
          <p:cNvPr id="18" name="PlaceHolder 2"/>
          <p:cNvSpPr>
            <a:spLocks noGrp="1"/>
          </p:cNvSpPr>
          <p:nvPr>
            <p:ph type="body"/>
          </p:nvPr>
        </p:nvSpPr>
        <p:spPr>
          <a:xfrm>
            <a:off x="838080" y="1825560"/>
            <a:ext cx="1051524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fr-FR" sz="2800" b="0" strike="noStrike" spc="-1">
                <a:solidFill>
                  <a:schemeClr val="dk1"/>
                </a:solidFill>
                <a:latin typeface="Calibri"/>
              </a:rPr>
              <a:t>Cliquez pour modifier les styles du texte du masque</a:t>
            </a:r>
            <a:endParaRPr lang="fr-US" sz="2800" b="0" strike="noStrike" spc="-1">
              <a:solidFill>
                <a:schemeClr val="dk1"/>
              </a:solidFill>
              <a:latin typeface="Calibri"/>
            </a:endParaRPr>
          </a:p>
          <a:p>
            <a:pPr marL="685800" lvl="1" indent="-228600" defTabSz="914400">
              <a:lnSpc>
                <a:spcPct val="90000"/>
              </a:lnSpc>
              <a:spcBef>
                <a:spcPts val="499"/>
              </a:spcBef>
              <a:buClr>
                <a:srgbClr val="000000"/>
              </a:buClr>
              <a:buFont typeface="Arial"/>
              <a:buChar char="•"/>
            </a:pPr>
            <a:r>
              <a:rPr lang="fr-FR" sz="2400" b="0" strike="noStrike" spc="-1">
                <a:solidFill>
                  <a:schemeClr val="dk1"/>
                </a:solidFill>
                <a:latin typeface="Calibri"/>
              </a:rPr>
              <a:t>Deuxième niveau</a:t>
            </a:r>
            <a:endParaRPr lang="fr-US" sz="2400" b="0" strike="noStrike" spc="-1">
              <a:solidFill>
                <a:schemeClr val="dk1"/>
              </a:solidFill>
              <a:latin typeface="Calibri"/>
            </a:endParaRPr>
          </a:p>
          <a:p>
            <a:pPr marL="1143000" lvl="2" indent="-228600" defTabSz="914400">
              <a:lnSpc>
                <a:spcPct val="90000"/>
              </a:lnSpc>
              <a:spcBef>
                <a:spcPts val="499"/>
              </a:spcBef>
              <a:buClr>
                <a:srgbClr val="000000"/>
              </a:buClr>
              <a:buFont typeface="Arial"/>
              <a:buChar char="•"/>
            </a:pPr>
            <a:r>
              <a:rPr lang="fr-FR" sz="2000" b="0" strike="noStrike" spc="-1">
                <a:solidFill>
                  <a:schemeClr val="dk1"/>
                </a:solidFill>
                <a:latin typeface="Calibri"/>
              </a:rPr>
              <a:t>Troisième niveau</a:t>
            </a:r>
            <a:endParaRPr lang="fr-US" sz="2000" b="0" strike="noStrike" spc="-1">
              <a:solidFill>
                <a:schemeClr val="dk1"/>
              </a:solidFill>
              <a:latin typeface="Calibri"/>
            </a:endParaRPr>
          </a:p>
          <a:p>
            <a:pPr marL="1600200" lvl="3"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Quatrième niveau</a:t>
            </a:r>
            <a:endParaRPr lang="fr-US" sz="1800" b="0" strike="noStrike" spc="-1">
              <a:solidFill>
                <a:schemeClr val="dk1"/>
              </a:solidFill>
              <a:latin typeface="Calibri"/>
            </a:endParaRPr>
          </a:p>
          <a:p>
            <a:pPr marL="2057400" lvl="4"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Cinquième niveau</a:t>
            </a:r>
            <a:endParaRPr lang="fr-US" sz="1800" b="0" strike="noStrike" spc="-1">
              <a:solidFill>
                <a:schemeClr val="dk1"/>
              </a:solidFill>
              <a:latin typeface="Calibri"/>
            </a:endParaRPr>
          </a:p>
        </p:txBody>
      </p:sp>
      <p:sp>
        <p:nvSpPr>
          <p:cNvPr id="19" name="PlaceHolder 3"/>
          <p:cNvSpPr>
            <a:spLocks noGrp="1"/>
          </p:cNvSpPr>
          <p:nvPr>
            <p:ph type="dt" idx="10"/>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fr-US" sz="1200" b="0" strike="noStrike" spc="-1">
                <a:solidFill>
                  <a:schemeClr val="dk1">
                    <a:tint val="75000"/>
                  </a:schemeClr>
                </a:solidFill>
                <a:latin typeface="Calibri"/>
              </a:defRPr>
            </a:lvl1pPr>
          </a:lstStyle>
          <a:p>
            <a:pPr indent="0" defTabSz="914400">
              <a:lnSpc>
                <a:spcPct val="100000"/>
              </a:lnSpc>
              <a:buNone/>
            </a:pPr>
            <a:r>
              <a:rPr lang="fr-US" sz="1200" b="0" strike="noStrike" spc="-1">
                <a:solidFill>
                  <a:schemeClr val="dk1">
                    <a:tint val="75000"/>
                  </a:schemeClr>
                </a:solidFill>
                <a:latin typeface="Calibri"/>
              </a:rPr>
              <a:t>&lt;date/heure&gt;</a:t>
            </a:r>
            <a:endParaRPr lang="fr-FR" sz="1200" b="0" strike="noStrike" spc="-1">
              <a:solidFill>
                <a:srgbClr val="000000"/>
              </a:solidFill>
              <a:latin typeface="Times New Roman"/>
            </a:endParaRPr>
          </a:p>
        </p:txBody>
      </p:sp>
      <p:sp>
        <p:nvSpPr>
          <p:cNvPr id="20" name="PlaceHolder 4"/>
          <p:cNvSpPr>
            <a:spLocks noGrp="1"/>
          </p:cNvSpPr>
          <p:nvPr>
            <p:ph type="ftr" idx="11"/>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fr-FR" sz="1400" b="0" strike="noStrike" spc="-1">
                <a:solidFill>
                  <a:srgbClr val="000000"/>
                </a:solidFill>
                <a:latin typeface="Times New Roman"/>
              </a:defRPr>
            </a:lvl1pPr>
          </a:lstStyle>
          <a:p>
            <a:pPr indent="0" algn="ctr">
              <a:buNone/>
            </a:pPr>
            <a:r>
              <a:rPr lang="fr-FR" sz="1400" b="0" strike="noStrike" spc="-1">
                <a:solidFill>
                  <a:srgbClr val="000000"/>
                </a:solidFill>
                <a:latin typeface="Times New Roman"/>
              </a:rPr>
              <a:t>&lt;pied de page&gt;</a:t>
            </a:r>
          </a:p>
        </p:txBody>
      </p:sp>
      <p:sp>
        <p:nvSpPr>
          <p:cNvPr id="21" name="PlaceHolder 5"/>
          <p:cNvSpPr>
            <a:spLocks noGrp="1"/>
          </p:cNvSpPr>
          <p:nvPr>
            <p:ph type="sldNum" idx="12"/>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US" sz="1200" b="0" strike="noStrike" spc="-1">
                <a:solidFill>
                  <a:schemeClr val="dk1">
                    <a:tint val="75000"/>
                  </a:schemeClr>
                </a:solidFill>
                <a:latin typeface="Calibri"/>
              </a:defRPr>
            </a:lvl1pPr>
          </a:lstStyle>
          <a:p>
            <a:pPr indent="0" algn="r" defTabSz="914400">
              <a:lnSpc>
                <a:spcPct val="100000"/>
              </a:lnSpc>
              <a:buNone/>
            </a:pPr>
            <a:fld id="{69C879EC-4F72-4205-AD11-96F852D98572}" type="slidenum">
              <a:rPr lang="fr-US" sz="1200" b="0" strike="noStrike" spc="-1">
                <a:solidFill>
                  <a:schemeClr val="dk1">
                    <a:tint val="75000"/>
                  </a:schemeClr>
                </a:solidFill>
                <a:latin typeface="Calibri"/>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0DEFF"/>
        </a:solidFill>
        <a:effectLst/>
      </p:bgPr>
    </p:bg>
    <p:spTree>
      <p:nvGrpSpPr>
        <p:cNvPr id="1" name=""/>
        <p:cNvGrpSpPr/>
        <p:nvPr/>
      </p:nvGrpSpPr>
      <p:grpSpPr>
        <a:xfrm>
          <a:off x="0" y="0"/>
          <a:ext cx="0" cy="0"/>
          <a:chOff x="0" y="0"/>
          <a:chExt cx="0" cy="0"/>
        </a:xfrm>
      </p:grpSpPr>
      <p:sp>
        <p:nvSpPr>
          <p:cNvPr id="24" name="PlaceHolder 1"/>
          <p:cNvSpPr>
            <a:spLocks noGrp="1"/>
          </p:cNvSpPr>
          <p:nvPr>
            <p:ph type="title"/>
          </p:nvPr>
        </p:nvSpPr>
        <p:spPr>
          <a:xfrm>
            <a:off x="831960" y="1709640"/>
            <a:ext cx="10515240" cy="2852280"/>
          </a:xfrm>
          <a:prstGeom prst="rect">
            <a:avLst/>
          </a:prstGeom>
          <a:noFill/>
          <a:ln w="0">
            <a:noFill/>
          </a:ln>
        </p:spPr>
        <p:txBody>
          <a:bodyPr lIns="91440" tIns="45720" rIns="91440" bIns="45720" anchor="b">
            <a:noAutofit/>
          </a:bodyPr>
          <a:lstStyle/>
          <a:p>
            <a:pPr indent="0" defTabSz="914400">
              <a:lnSpc>
                <a:spcPct val="90000"/>
              </a:lnSpc>
              <a:buNone/>
            </a:pPr>
            <a:r>
              <a:rPr lang="fr-FR" sz="6000" b="0" strike="noStrike" spc="-1">
                <a:solidFill>
                  <a:schemeClr val="dk1"/>
                </a:solidFill>
                <a:latin typeface="Calibri Light"/>
              </a:rPr>
              <a:t>Modifiez le style du titre</a:t>
            </a:r>
            <a:endParaRPr lang="fr-US" sz="6000" b="0" strike="noStrike" spc="-1">
              <a:solidFill>
                <a:schemeClr val="dk1"/>
              </a:solidFill>
              <a:latin typeface="Calibri"/>
            </a:endParaRPr>
          </a:p>
        </p:txBody>
      </p:sp>
      <p:sp>
        <p:nvSpPr>
          <p:cNvPr id="25" name="PlaceHolder 2"/>
          <p:cNvSpPr>
            <a:spLocks noGrp="1"/>
          </p:cNvSpPr>
          <p:nvPr>
            <p:ph type="body"/>
          </p:nvPr>
        </p:nvSpPr>
        <p:spPr>
          <a:xfrm>
            <a:off x="831960" y="4589640"/>
            <a:ext cx="10515240" cy="149976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400" b="0" strike="noStrike" spc="-1">
                <a:solidFill>
                  <a:schemeClr val="dk1">
                    <a:tint val="75000"/>
                  </a:schemeClr>
                </a:solidFill>
                <a:latin typeface="Calibri"/>
              </a:rPr>
              <a:t>Cliquez pour modifier les styles du texte du masque</a:t>
            </a:r>
            <a:endParaRPr lang="fr-US" sz="2400" b="0" strike="noStrike" spc="-1">
              <a:solidFill>
                <a:schemeClr val="dk1"/>
              </a:solidFill>
              <a:latin typeface="Calibri"/>
            </a:endParaRPr>
          </a:p>
        </p:txBody>
      </p:sp>
      <p:sp>
        <p:nvSpPr>
          <p:cNvPr id="26" name="PlaceHolder 3"/>
          <p:cNvSpPr>
            <a:spLocks noGrp="1"/>
          </p:cNvSpPr>
          <p:nvPr>
            <p:ph type="dt" idx="13"/>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fr-US" sz="1200" b="0" strike="noStrike" spc="-1">
                <a:solidFill>
                  <a:schemeClr val="dk1">
                    <a:tint val="75000"/>
                  </a:schemeClr>
                </a:solidFill>
                <a:latin typeface="Calibri"/>
              </a:defRPr>
            </a:lvl1pPr>
          </a:lstStyle>
          <a:p>
            <a:pPr indent="0" defTabSz="914400">
              <a:lnSpc>
                <a:spcPct val="100000"/>
              </a:lnSpc>
              <a:buNone/>
            </a:pPr>
            <a:r>
              <a:rPr lang="fr-US" sz="1200" b="0" strike="noStrike" spc="-1">
                <a:solidFill>
                  <a:schemeClr val="dk1">
                    <a:tint val="75000"/>
                  </a:schemeClr>
                </a:solidFill>
                <a:latin typeface="Calibri"/>
              </a:rPr>
              <a:t>&lt;date/heure&gt;</a:t>
            </a:r>
            <a:endParaRPr lang="fr-FR" sz="1200" b="0" strike="noStrike" spc="-1">
              <a:solidFill>
                <a:srgbClr val="000000"/>
              </a:solidFill>
              <a:latin typeface="Times New Roman"/>
            </a:endParaRPr>
          </a:p>
        </p:txBody>
      </p:sp>
      <p:sp>
        <p:nvSpPr>
          <p:cNvPr id="27" name="PlaceHolder 4"/>
          <p:cNvSpPr>
            <a:spLocks noGrp="1"/>
          </p:cNvSpPr>
          <p:nvPr>
            <p:ph type="ftr" idx="14"/>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fr-FR" sz="1400" b="0" strike="noStrike" spc="-1">
                <a:solidFill>
                  <a:srgbClr val="000000"/>
                </a:solidFill>
                <a:latin typeface="Times New Roman"/>
              </a:defRPr>
            </a:lvl1pPr>
          </a:lstStyle>
          <a:p>
            <a:pPr indent="0" algn="ctr">
              <a:buNone/>
            </a:pPr>
            <a:r>
              <a:rPr lang="fr-FR" sz="1400" b="0" strike="noStrike" spc="-1">
                <a:solidFill>
                  <a:srgbClr val="000000"/>
                </a:solidFill>
                <a:latin typeface="Times New Roman"/>
              </a:rPr>
              <a:t>&lt;pied de page&gt;</a:t>
            </a:r>
          </a:p>
        </p:txBody>
      </p:sp>
      <p:sp>
        <p:nvSpPr>
          <p:cNvPr id="28" name="PlaceHolder 5"/>
          <p:cNvSpPr>
            <a:spLocks noGrp="1"/>
          </p:cNvSpPr>
          <p:nvPr>
            <p:ph type="sldNum" idx="15"/>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US" sz="1200" b="0" strike="noStrike" spc="-1">
                <a:solidFill>
                  <a:schemeClr val="dk1">
                    <a:tint val="75000"/>
                  </a:schemeClr>
                </a:solidFill>
                <a:latin typeface="Calibri"/>
              </a:defRPr>
            </a:lvl1pPr>
          </a:lstStyle>
          <a:p>
            <a:pPr indent="0" algn="r" defTabSz="914400">
              <a:lnSpc>
                <a:spcPct val="100000"/>
              </a:lnSpc>
              <a:buNone/>
            </a:pPr>
            <a:fld id="{C608A744-B961-4651-88DC-AC1E2F0F1F73}" type="slidenum">
              <a:rPr lang="fr-US" sz="1200" b="0" strike="noStrike" spc="-1">
                <a:solidFill>
                  <a:schemeClr val="dk1">
                    <a:tint val="75000"/>
                  </a:schemeClr>
                </a:solidFill>
                <a:latin typeface="Calibri"/>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0DEFF"/>
        </a:solidFill>
        <a:effectLst/>
      </p:bgPr>
    </p:bg>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fr-FR" sz="4400" b="0" strike="noStrike" spc="-1">
                <a:solidFill>
                  <a:schemeClr val="dk1"/>
                </a:solidFill>
                <a:latin typeface="Calibri Light"/>
              </a:rPr>
              <a:t>Modifiez le style du titre</a:t>
            </a:r>
            <a:endParaRPr lang="fr-US" sz="4400" b="0" strike="noStrike" spc="-1">
              <a:solidFill>
                <a:schemeClr val="dk1"/>
              </a:solidFill>
              <a:latin typeface="Calibri"/>
            </a:endParaRPr>
          </a:p>
        </p:txBody>
      </p:sp>
      <p:sp>
        <p:nvSpPr>
          <p:cNvPr id="30" name="PlaceHolder 2"/>
          <p:cNvSpPr>
            <a:spLocks noGrp="1"/>
          </p:cNvSpPr>
          <p:nvPr>
            <p:ph type="body"/>
          </p:nvPr>
        </p:nvSpPr>
        <p:spPr>
          <a:xfrm>
            <a:off x="838080" y="1825560"/>
            <a:ext cx="518112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fr-FR" sz="2800" b="0" strike="noStrike" spc="-1">
                <a:solidFill>
                  <a:schemeClr val="dk1"/>
                </a:solidFill>
                <a:latin typeface="Calibri"/>
              </a:rPr>
              <a:t>Cliquez pour modifier les styles du texte du masque</a:t>
            </a:r>
            <a:endParaRPr lang="fr-US" sz="2800" b="0" strike="noStrike" spc="-1">
              <a:solidFill>
                <a:schemeClr val="dk1"/>
              </a:solidFill>
              <a:latin typeface="Calibri"/>
            </a:endParaRPr>
          </a:p>
          <a:p>
            <a:pPr marL="685800" lvl="1" indent="-228600" defTabSz="914400">
              <a:lnSpc>
                <a:spcPct val="90000"/>
              </a:lnSpc>
              <a:spcBef>
                <a:spcPts val="499"/>
              </a:spcBef>
              <a:buClr>
                <a:srgbClr val="000000"/>
              </a:buClr>
              <a:buFont typeface="Arial"/>
              <a:buChar char="•"/>
            </a:pPr>
            <a:r>
              <a:rPr lang="fr-FR" sz="2400" b="0" strike="noStrike" spc="-1">
                <a:solidFill>
                  <a:schemeClr val="dk1"/>
                </a:solidFill>
                <a:latin typeface="Calibri"/>
              </a:rPr>
              <a:t>Deuxième niveau</a:t>
            </a:r>
            <a:endParaRPr lang="fr-US" sz="2400" b="0" strike="noStrike" spc="-1">
              <a:solidFill>
                <a:schemeClr val="dk1"/>
              </a:solidFill>
              <a:latin typeface="Calibri"/>
            </a:endParaRPr>
          </a:p>
          <a:p>
            <a:pPr marL="1143000" lvl="2" indent="-228600" defTabSz="914400">
              <a:lnSpc>
                <a:spcPct val="90000"/>
              </a:lnSpc>
              <a:spcBef>
                <a:spcPts val="499"/>
              </a:spcBef>
              <a:buClr>
                <a:srgbClr val="000000"/>
              </a:buClr>
              <a:buFont typeface="Arial"/>
              <a:buChar char="•"/>
            </a:pPr>
            <a:r>
              <a:rPr lang="fr-FR" sz="2000" b="0" strike="noStrike" spc="-1">
                <a:solidFill>
                  <a:schemeClr val="dk1"/>
                </a:solidFill>
                <a:latin typeface="Calibri"/>
              </a:rPr>
              <a:t>Troisième niveau</a:t>
            </a:r>
            <a:endParaRPr lang="fr-US" sz="2000" b="0" strike="noStrike" spc="-1">
              <a:solidFill>
                <a:schemeClr val="dk1"/>
              </a:solidFill>
              <a:latin typeface="Calibri"/>
            </a:endParaRPr>
          </a:p>
          <a:p>
            <a:pPr marL="1600200" lvl="3"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Quatrième niveau</a:t>
            </a:r>
            <a:endParaRPr lang="fr-US" sz="1800" b="0" strike="noStrike" spc="-1">
              <a:solidFill>
                <a:schemeClr val="dk1"/>
              </a:solidFill>
              <a:latin typeface="Calibri"/>
            </a:endParaRPr>
          </a:p>
          <a:p>
            <a:pPr marL="2057400" lvl="4"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Cinquième niveau</a:t>
            </a:r>
            <a:endParaRPr lang="fr-US" sz="1800" b="0" strike="noStrike" spc="-1">
              <a:solidFill>
                <a:schemeClr val="dk1"/>
              </a:solidFill>
              <a:latin typeface="Calibri"/>
            </a:endParaRPr>
          </a:p>
        </p:txBody>
      </p:sp>
      <p:sp>
        <p:nvSpPr>
          <p:cNvPr id="31" name="PlaceHolder 3"/>
          <p:cNvSpPr>
            <a:spLocks noGrp="1"/>
          </p:cNvSpPr>
          <p:nvPr>
            <p:ph type="body"/>
          </p:nvPr>
        </p:nvSpPr>
        <p:spPr>
          <a:xfrm>
            <a:off x="6172200" y="1825560"/>
            <a:ext cx="518112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fr-FR" sz="2800" b="0" strike="noStrike" spc="-1">
                <a:solidFill>
                  <a:schemeClr val="dk1"/>
                </a:solidFill>
                <a:latin typeface="Calibri"/>
              </a:rPr>
              <a:t>Cliquez pour modifier les styles du texte du masque</a:t>
            </a:r>
            <a:endParaRPr lang="fr-US" sz="2800" b="0" strike="noStrike" spc="-1">
              <a:solidFill>
                <a:schemeClr val="dk1"/>
              </a:solidFill>
              <a:latin typeface="Calibri"/>
            </a:endParaRPr>
          </a:p>
          <a:p>
            <a:pPr marL="685800" lvl="1" indent="-228600" defTabSz="914400">
              <a:lnSpc>
                <a:spcPct val="90000"/>
              </a:lnSpc>
              <a:spcBef>
                <a:spcPts val="499"/>
              </a:spcBef>
              <a:buClr>
                <a:srgbClr val="000000"/>
              </a:buClr>
              <a:buFont typeface="Arial"/>
              <a:buChar char="•"/>
            </a:pPr>
            <a:r>
              <a:rPr lang="fr-FR" sz="2400" b="0" strike="noStrike" spc="-1">
                <a:solidFill>
                  <a:schemeClr val="dk1"/>
                </a:solidFill>
                <a:latin typeface="Calibri"/>
              </a:rPr>
              <a:t>Deuxième niveau</a:t>
            </a:r>
            <a:endParaRPr lang="fr-US" sz="2400" b="0" strike="noStrike" spc="-1">
              <a:solidFill>
                <a:schemeClr val="dk1"/>
              </a:solidFill>
              <a:latin typeface="Calibri"/>
            </a:endParaRPr>
          </a:p>
          <a:p>
            <a:pPr marL="1143000" lvl="2" indent="-228600" defTabSz="914400">
              <a:lnSpc>
                <a:spcPct val="90000"/>
              </a:lnSpc>
              <a:spcBef>
                <a:spcPts val="499"/>
              </a:spcBef>
              <a:buClr>
                <a:srgbClr val="000000"/>
              </a:buClr>
              <a:buFont typeface="Arial"/>
              <a:buChar char="•"/>
            </a:pPr>
            <a:r>
              <a:rPr lang="fr-FR" sz="2000" b="0" strike="noStrike" spc="-1">
                <a:solidFill>
                  <a:schemeClr val="dk1"/>
                </a:solidFill>
                <a:latin typeface="Calibri"/>
              </a:rPr>
              <a:t>Troisième niveau</a:t>
            </a:r>
            <a:endParaRPr lang="fr-US" sz="2000" b="0" strike="noStrike" spc="-1">
              <a:solidFill>
                <a:schemeClr val="dk1"/>
              </a:solidFill>
              <a:latin typeface="Calibri"/>
            </a:endParaRPr>
          </a:p>
          <a:p>
            <a:pPr marL="1600200" lvl="3"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Quatrième niveau</a:t>
            </a:r>
            <a:endParaRPr lang="fr-US" sz="1800" b="0" strike="noStrike" spc="-1">
              <a:solidFill>
                <a:schemeClr val="dk1"/>
              </a:solidFill>
              <a:latin typeface="Calibri"/>
            </a:endParaRPr>
          </a:p>
          <a:p>
            <a:pPr marL="2057400" lvl="4"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Cinquième niveau</a:t>
            </a:r>
            <a:endParaRPr lang="fr-US" sz="1800" b="0" strike="noStrike" spc="-1">
              <a:solidFill>
                <a:schemeClr val="dk1"/>
              </a:solidFill>
              <a:latin typeface="Calibri"/>
            </a:endParaRPr>
          </a:p>
        </p:txBody>
      </p:sp>
      <p:sp>
        <p:nvSpPr>
          <p:cNvPr id="32" name="PlaceHolder 4"/>
          <p:cNvSpPr>
            <a:spLocks noGrp="1"/>
          </p:cNvSpPr>
          <p:nvPr>
            <p:ph type="dt" idx="16"/>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fr-US" sz="1200" b="0" strike="noStrike" spc="-1">
                <a:solidFill>
                  <a:schemeClr val="dk1">
                    <a:tint val="75000"/>
                  </a:schemeClr>
                </a:solidFill>
                <a:latin typeface="Calibri"/>
              </a:defRPr>
            </a:lvl1pPr>
          </a:lstStyle>
          <a:p>
            <a:pPr indent="0" defTabSz="914400">
              <a:lnSpc>
                <a:spcPct val="100000"/>
              </a:lnSpc>
              <a:buNone/>
            </a:pPr>
            <a:r>
              <a:rPr lang="fr-US" sz="1200" b="0" strike="noStrike" spc="-1">
                <a:solidFill>
                  <a:schemeClr val="dk1">
                    <a:tint val="75000"/>
                  </a:schemeClr>
                </a:solidFill>
                <a:latin typeface="Calibri"/>
              </a:rPr>
              <a:t>&lt;date/heure&gt;</a:t>
            </a:r>
            <a:endParaRPr lang="fr-FR" sz="1200" b="0" strike="noStrike" spc="-1">
              <a:solidFill>
                <a:srgbClr val="000000"/>
              </a:solidFill>
              <a:latin typeface="Times New Roman"/>
            </a:endParaRPr>
          </a:p>
        </p:txBody>
      </p:sp>
      <p:sp>
        <p:nvSpPr>
          <p:cNvPr id="33" name="PlaceHolder 5"/>
          <p:cNvSpPr>
            <a:spLocks noGrp="1"/>
          </p:cNvSpPr>
          <p:nvPr>
            <p:ph type="ftr" idx="17"/>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fr-FR" sz="1400" b="0" strike="noStrike" spc="-1">
                <a:solidFill>
                  <a:srgbClr val="000000"/>
                </a:solidFill>
                <a:latin typeface="Times New Roman"/>
              </a:defRPr>
            </a:lvl1pPr>
          </a:lstStyle>
          <a:p>
            <a:pPr indent="0" algn="ctr">
              <a:buNone/>
            </a:pPr>
            <a:r>
              <a:rPr lang="fr-FR" sz="1400" b="0" strike="noStrike" spc="-1">
                <a:solidFill>
                  <a:srgbClr val="000000"/>
                </a:solidFill>
                <a:latin typeface="Times New Roman"/>
              </a:rPr>
              <a:t>&lt;pied de page&gt;</a:t>
            </a:r>
          </a:p>
        </p:txBody>
      </p:sp>
      <p:sp>
        <p:nvSpPr>
          <p:cNvPr id="34" name="PlaceHolder 6"/>
          <p:cNvSpPr>
            <a:spLocks noGrp="1"/>
          </p:cNvSpPr>
          <p:nvPr>
            <p:ph type="sldNum" idx="18"/>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US" sz="1200" b="0" strike="noStrike" spc="-1">
                <a:solidFill>
                  <a:schemeClr val="dk1">
                    <a:tint val="75000"/>
                  </a:schemeClr>
                </a:solidFill>
                <a:latin typeface="Calibri"/>
              </a:defRPr>
            </a:lvl1pPr>
          </a:lstStyle>
          <a:p>
            <a:pPr indent="0" algn="r" defTabSz="914400">
              <a:lnSpc>
                <a:spcPct val="100000"/>
              </a:lnSpc>
              <a:buNone/>
            </a:pPr>
            <a:fld id="{D2D06708-C492-4681-8F66-22B47C82D25B}" type="slidenum">
              <a:rPr lang="fr-US" sz="1200" b="0" strike="noStrike" spc="-1">
                <a:solidFill>
                  <a:schemeClr val="dk1">
                    <a:tint val="75000"/>
                  </a:schemeClr>
                </a:solidFill>
                <a:latin typeface="Calibri"/>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0DE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8398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fr-FR" sz="4400" b="0" strike="noStrike" spc="-1">
                <a:solidFill>
                  <a:schemeClr val="dk1"/>
                </a:solidFill>
                <a:latin typeface="Calibri Light"/>
              </a:rPr>
              <a:t>Modifiez le style du titre</a:t>
            </a:r>
            <a:endParaRPr lang="fr-US" sz="4400" b="0" strike="noStrike" spc="-1">
              <a:solidFill>
                <a:schemeClr val="dk1"/>
              </a:solidFill>
              <a:latin typeface="Calibri"/>
            </a:endParaRPr>
          </a:p>
        </p:txBody>
      </p:sp>
      <p:sp>
        <p:nvSpPr>
          <p:cNvPr id="39" name="PlaceHolder 2"/>
          <p:cNvSpPr>
            <a:spLocks noGrp="1"/>
          </p:cNvSpPr>
          <p:nvPr>
            <p:ph type="body"/>
          </p:nvPr>
        </p:nvSpPr>
        <p:spPr>
          <a:xfrm>
            <a:off x="839880" y="1681200"/>
            <a:ext cx="5157360" cy="82368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chemeClr val="dk1"/>
                </a:solidFill>
                <a:latin typeface="Calibri"/>
              </a:rPr>
              <a:t>Cliquez pour modifier les styles du texte du masque</a:t>
            </a:r>
            <a:endParaRPr lang="fr-US" sz="2400" b="0" strike="noStrike" spc="-1">
              <a:solidFill>
                <a:schemeClr val="dk1"/>
              </a:solidFill>
              <a:latin typeface="Calibri"/>
            </a:endParaRPr>
          </a:p>
        </p:txBody>
      </p:sp>
      <p:sp>
        <p:nvSpPr>
          <p:cNvPr id="40" name="PlaceHolder 3"/>
          <p:cNvSpPr>
            <a:spLocks noGrp="1"/>
          </p:cNvSpPr>
          <p:nvPr>
            <p:ph type="body"/>
          </p:nvPr>
        </p:nvSpPr>
        <p:spPr>
          <a:xfrm>
            <a:off x="839880" y="2505240"/>
            <a:ext cx="5157360" cy="368424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fr-FR" sz="2800" b="0" strike="noStrike" spc="-1">
                <a:solidFill>
                  <a:schemeClr val="dk1"/>
                </a:solidFill>
                <a:latin typeface="Calibri"/>
              </a:rPr>
              <a:t>Cliquez pour modifier les styles du texte du masque</a:t>
            </a:r>
            <a:endParaRPr lang="fr-US" sz="2800" b="0" strike="noStrike" spc="-1">
              <a:solidFill>
                <a:schemeClr val="dk1"/>
              </a:solidFill>
              <a:latin typeface="Calibri"/>
            </a:endParaRPr>
          </a:p>
          <a:p>
            <a:pPr marL="685800" lvl="1" indent="-228600" defTabSz="914400">
              <a:lnSpc>
                <a:spcPct val="90000"/>
              </a:lnSpc>
              <a:spcBef>
                <a:spcPts val="499"/>
              </a:spcBef>
              <a:buClr>
                <a:srgbClr val="000000"/>
              </a:buClr>
              <a:buFont typeface="Arial"/>
              <a:buChar char="•"/>
            </a:pPr>
            <a:r>
              <a:rPr lang="fr-FR" sz="2400" b="0" strike="noStrike" spc="-1">
                <a:solidFill>
                  <a:schemeClr val="dk1"/>
                </a:solidFill>
                <a:latin typeface="Calibri"/>
              </a:rPr>
              <a:t>Deuxième niveau</a:t>
            </a:r>
            <a:endParaRPr lang="fr-US" sz="2400" b="0" strike="noStrike" spc="-1">
              <a:solidFill>
                <a:schemeClr val="dk1"/>
              </a:solidFill>
              <a:latin typeface="Calibri"/>
            </a:endParaRPr>
          </a:p>
          <a:p>
            <a:pPr marL="1143000" lvl="2" indent="-228600" defTabSz="914400">
              <a:lnSpc>
                <a:spcPct val="90000"/>
              </a:lnSpc>
              <a:spcBef>
                <a:spcPts val="499"/>
              </a:spcBef>
              <a:buClr>
                <a:srgbClr val="000000"/>
              </a:buClr>
              <a:buFont typeface="Arial"/>
              <a:buChar char="•"/>
            </a:pPr>
            <a:r>
              <a:rPr lang="fr-FR" sz="2000" b="0" strike="noStrike" spc="-1">
                <a:solidFill>
                  <a:schemeClr val="dk1"/>
                </a:solidFill>
                <a:latin typeface="Calibri"/>
              </a:rPr>
              <a:t>Troisième niveau</a:t>
            </a:r>
            <a:endParaRPr lang="fr-US" sz="2000" b="0" strike="noStrike" spc="-1">
              <a:solidFill>
                <a:schemeClr val="dk1"/>
              </a:solidFill>
              <a:latin typeface="Calibri"/>
            </a:endParaRPr>
          </a:p>
          <a:p>
            <a:pPr marL="1600200" lvl="3"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Quatrième niveau</a:t>
            </a:r>
            <a:endParaRPr lang="fr-US" sz="1800" b="0" strike="noStrike" spc="-1">
              <a:solidFill>
                <a:schemeClr val="dk1"/>
              </a:solidFill>
              <a:latin typeface="Calibri"/>
            </a:endParaRPr>
          </a:p>
          <a:p>
            <a:pPr marL="2057400" lvl="4"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Cinquième niveau</a:t>
            </a:r>
            <a:endParaRPr lang="fr-US" sz="1800" b="0" strike="noStrike" spc="-1">
              <a:solidFill>
                <a:schemeClr val="dk1"/>
              </a:solidFill>
              <a:latin typeface="Calibri"/>
            </a:endParaRPr>
          </a:p>
        </p:txBody>
      </p:sp>
      <p:sp>
        <p:nvSpPr>
          <p:cNvPr id="41" name="PlaceHolder 4"/>
          <p:cNvSpPr>
            <a:spLocks noGrp="1"/>
          </p:cNvSpPr>
          <p:nvPr>
            <p:ph type="body"/>
          </p:nvPr>
        </p:nvSpPr>
        <p:spPr>
          <a:xfrm>
            <a:off x="6172200" y="1681200"/>
            <a:ext cx="5182920" cy="82368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chemeClr val="dk1"/>
                </a:solidFill>
                <a:latin typeface="Calibri"/>
              </a:rPr>
              <a:t>Cliquez pour modifier les styles du texte du masque</a:t>
            </a:r>
            <a:endParaRPr lang="fr-US" sz="2400" b="0" strike="noStrike" spc="-1">
              <a:solidFill>
                <a:schemeClr val="dk1"/>
              </a:solidFill>
              <a:latin typeface="Calibri"/>
            </a:endParaRPr>
          </a:p>
        </p:txBody>
      </p:sp>
      <p:sp>
        <p:nvSpPr>
          <p:cNvPr id="42" name="PlaceHolder 5"/>
          <p:cNvSpPr>
            <a:spLocks noGrp="1"/>
          </p:cNvSpPr>
          <p:nvPr>
            <p:ph type="body"/>
          </p:nvPr>
        </p:nvSpPr>
        <p:spPr>
          <a:xfrm>
            <a:off x="6172200" y="2505240"/>
            <a:ext cx="5182920" cy="368424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fr-FR" sz="2800" b="0" strike="noStrike" spc="-1">
                <a:solidFill>
                  <a:schemeClr val="dk1"/>
                </a:solidFill>
                <a:latin typeface="Calibri"/>
              </a:rPr>
              <a:t>Cliquez pour modifier les styles du texte du masque</a:t>
            </a:r>
            <a:endParaRPr lang="fr-US" sz="2800" b="0" strike="noStrike" spc="-1">
              <a:solidFill>
                <a:schemeClr val="dk1"/>
              </a:solidFill>
              <a:latin typeface="Calibri"/>
            </a:endParaRPr>
          </a:p>
          <a:p>
            <a:pPr marL="685800" lvl="1" indent="-228600" defTabSz="914400">
              <a:lnSpc>
                <a:spcPct val="90000"/>
              </a:lnSpc>
              <a:spcBef>
                <a:spcPts val="499"/>
              </a:spcBef>
              <a:buClr>
                <a:srgbClr val="000000"/>
              </a:buClr>
              <a:buFont typeface="Arial"/>
              <a:buChar char="•"/>
            </a:pPr>
            <a:r>
              <a:rPr lang="fr-FR" sz="2400" b="0" strike="noStrike" spc="-1">
                <a:solidFill>
                  <a:schemeClr val="dk1"/>
                </a:solidFill>
                <a:latin typeface="Calibri"/>
              </a:rPr>
              <a:t>Deuxième niveau</a:t>
            </a:r>
            <a:endParaRPr lang="fr-US" sz="2400" b="0" strike="noStrike" spc="-1">
              <a:solidFill>
                <a:schemeClr val="dk1"/>
              </a:solidFill>
              <a:latin typeface="Calibri"/>
            </a:endParaRPr>
          </a:p>
          <a:p>
            <a:pPr marL="1143000" lvl="2" indent="-228600" defTabSz="914400">
              <a:lnSpc>
                <a:spcPct val="90000"/>
              </a:lnSpc>
              <a:spcBef>
                <a:spcPts val="499"/>
              </a:spcBef>
              <a:buClr>
                <a:srgbClr val="000000"/>
              </a:buClr>
              <a:buFont typeface="Arial"/>
              <a:buChar char="•"/>
            </a:pPr>
            <a:r>
              <a:rPr lang="fr-FR" sz="2000" b="0" strike="noStrike" spc="-1">
                <a:solidFill>
                  <a:schemeClr val="dk1"/>
                </a:solidFill>
                <a:latin typeface="Calibri"/>
              </a:rPr>
              <a:t>Troisième niveau</a:t>
            </a:r>
            <a:endParaRPr lang="fr-US" sz="2000" b="0" strike="noStrike" spc="-1">
              <a:solidFill>
                <a:schemeClr val="dk1"/>
              </a:solidFill>
              <a:latin typeface="Calibri"/>
            </a:endParaRPr>
          </a:p>
          <a:p>
            <a:pPr marL="1600200" lvl="3"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Quatrième niveau</a:t>
            </a:r>
            <a:endParaRPr lang="fr-US" sz="1800" b="0" strike="noStrike" spc="-1">
              <a:solidFill>
                <a:schemeClr val="dk1"/>
              </a:solidFill>
              <a:latin typeface="Calibri"/>
            </a:endParaRPr>
          </a:p>
          <a:p>
            <a:pPr marL="2057400" lvl="4" indent="-228600" defTabSz="914400">
              <a:lnSpc>
                <a:spcPct val="90000"/>
              </a:lnSpc>
              <a:spcBef>
                <a:spcPts val="499"/>
              </a:spcBef>
              <a:buClr>
                <a:srgbClr val="000000"/>
              </a:buClr>
              <a:buFont typeface="Arial"/>
              <a:buChar char="•"/>
            </a:pPr>
            <a:r>
              <a:rPr lang="fr-FR" sz="1800" b="0" strike="noStrike" spc="-1">
                <a:solidFill>
                  <a:schemeClr val="dk1"/>
                </a:solidFill>
                <a:latin typeface="Calibri"/>
              </a:rPr>
              <a:t>Cinquième niveau</a:t>
            </a:r>
            <a:endParaRPr lang="fr-US" sz="1800" b="0" strike="noStrike" spc="-1">
              <a:solidFill>
                <a:schemeClr val="dk1"/>
              </a:solidFill>
              <a:latin typeface="Calibri"/>
            </a:endParaRPr>
          </a:p>
        </p:txBody>
      </p:sp>
      <p:sp>
        <p:nvSpPr>
          <p:cNvPr id="43" name="PlaceHolder 6"/>
          <p:cNvSpPr>
            <a:spLocks noGrp="1"/>
          </p:cNvSpPr>
          <p:nvPr>
            <p:ph type="dt" idx="19"/>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fr-US" sz="1200" b="0" strike="noStrike" spc="-1">
                <a:solidFill>
                  <a:schemeClr val="dk1">
                    <a:tint val="75000"/>
                  </a:schemeClr>
                </a:solidFill>
                <a:latin typeface="Calibri"/>
              </a:defRPr>
            </a:lvl1pPr>
          </a:lstStyle>
          <a:p>
            <a:pPr indent="0" defTabSz="914400">
              <a:lnSpc>
                <a:spcPct val="100000"/>
              </a:lnSpc>
              <a:buNone/>
            </a:pPr>
            <a:r>
              <a:rPr lang="fr-US" sz="1200" b="0" strike="noStrike" spc="-1">
                <a:solidFill>
                  <a:schemeClr val="dk1">
                    <a:tint val="75000"/>
                  </a:schemeClr>
                </a:solidFill>
                <a:latin typeface="Calibri"/>
              </a:rPr>
              <a:t>&lt;date/heure&gt;</a:t>
            </a:r>
            <a:endParaRPr lang="fr-FR" sz="1200" b="0" strike="noStrike" spc="-1">
              <a:solidFill>
                <a:srgbClr val="000000"/>
              </a:solidFill>
              <a:latin typeface="Times New Roman"/>
            </a:endParaRPr>
          </a:p>
        </p:txBody>
      </p:sp>
      <p:sp>
        <p:nvSpPr>
          <p:cNvPr id="44" name="PlaceHolder 7"/>
          <p:cNvSpPr>
            <a:spLocks noGrp="1"/>
          </p:cNvSpPr>
          <p:nvPr>
            <p:ph type="ftr" idx="20"/>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fr-FR" sz="1400" b="0" strike="noStrike" spc="-1">
                <a:solidFill>
                  <a:srgbClr val="000000"/>
                </a:solidFill>
                <a:latin typeface="Times New Roman"/>
              </a:defRPr>
            </a:lvl1pPr>
          </a:lstStyle>
          <a:p>
            <a:pPr indent="0" algn="ctr">
              <a:buNone/>
            </a:pPr>
            <a:r>
              <a:rPr lang="fr-FR" sz="1400" b="0" strike="noStrike" spc="-1">
                <a:solidFill>
                  <a:srgbClr val="000000"/>
                </a:solidFill>
                <a:latin typeface="Times New Roman"/>
              </a:rPr>
              <a:t>&lt;pied de page&gt;</a:t>
            </a:r>
          </a:p>
        </p:txBody>
      </p:sp>
      <p:sp>
        <p:nvSpPr>
          <p:cNvPr id="45" name="PlaceHolder 8"/>
          <p:cNvSpPr>
            <a:spLocks noGrp="1"/>
          </p:cNvSpPr>
          <p:nvPr>
            <p:ph type="sldNum" idx="21"/>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US" sz="1200" b="0" strike="noStrike" spc="-1">
                <a:solidFill>
                  <a:schemeClr val="dk1">
                    <a:tint val="75000"/>
                  </a:schemeClr>
                </a:solidFill>
                <a:latin typeface="Calibri"/>
              </a:defRPr>
            </a:lvl1pPr>
          </a:lstStyle>
          <a:p>
            <a:pPr indent="0" algn="r" defTabSz="914400">
              <a:lnSpc>
                <a:spcPct val="100000"/>
              </a:lnSpc>
              <a:buNone/>
            </a:pPr>
            <a:fld id="{7EE57BE0-57DC-462C-A7B1-200470C4CDE6}" type="slidenum">
              <a:rPr lang="fr-US" sz="1200" b="0" strike="noStrike" spc="-1">
                <a:solidFill>
                  <a:schemeClr val="dk1">
                    <a:tint val="75000"/>
                  </a:schemeClr>
                </a:solidFill>
                <a:latin typeface="Calibri"/>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0DEFF"/>
        </a:solidFill>
        <a:effectLst/>
      </p:bgPr>
    </p:bg>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fr-FR" sz="4400" b="0" strike="noStrike" spc="-1">
                <a:solidFill>
                  <a:schemeClr val="dk1"/>
                </a:solidFill>
                <a:latin typeface="Calibri Light"/>
              </a:rPr>
              <a:t>Modifiez le style du titre</a:t>
            </a:r>
            <a:endParaRPr lang="fr-US" sz="4400" b="0" strike="noStrike" spc="-1">
              <a:solidFill>
                <a:schemeClr val="dk1"/>
              </a:solidFill>
              <a:latin typeface="Calibri"/>
            </a:endParaRPr>
          </a:p>
        </p:txBody>
      </p:sp>
      <p:sp>
        <p:nvSpPr>
          <p:cNvPr id="47" name="PlaceHolder 2"/>
          <p:cNvSpPr>
            <a:spLocks noGrp="1"/>
          </p:cNvSpPr>
          <p:nvPr>
            <p:ph type="dt" idx="22"/>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fr-US" sz="1200" b="0" strike="noStrike" spc="-1">
                <a:solidFill>
                  <a:schemeClr val="dk1">
                    <a:tint val="75000"/>
                  </a:schemeClr>
                </a:solidFill>
                <a:latin typeface="Calibri"/>
              </a:defRPr>
            </a:lvl1pPr>
          </a:lstStyle>
          <a:p>
            <a:pPr indent="0" defTabSz="914400">
              <a:lnSpc>
                <a:spcPct val="100000"/>
              </a:lnSpc>
              <a:buNone/>
            </a:pPr>
            <a:r>
              <a:rPr lang="fr-US" sz="1200" b="0" strike="noStrike" spc="-1">
                <a:solidFill>
                  <a:schemeClr val="dk1">
                    <a:tint val="75000"/>
                  </a:schemeClr>
                </a:solidFill>
                <a:latin typeface="Calibri"/>
              </a:rPr>
              <a:t>&lt;date/heure&gt;</a:t>
            </a:r>
            <a:endParaRPr lang="fr-FR" sz="1200" b="0" strike="noStrike" spc="-1">
              <a:solidFill>
                <a:srgbClr val="000000"/>
              </a:solidFill>
              <a:latin typeface="Times New Roman"/>
            </a:endParaRPr>
          </a:p>
        </p:txBody>
      </p:sp>
      <p:sp>
        <p:nvSpPr>
          <p:cNvPr id="48" name="PlaceHolder 3"/>
          <p:cNvSpPr>
            <a:spLocks noGrp="1"/>
          </p:cNvSpPr>
          <p:nvPr>
            <p:ph type="ftr" idx="23"/>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fr-FR" sz="1400" b="0" strike="noStrike" spc="-1">
                <a:solidFill>
                  <a:srgbClr val="000000"/>
                </a:solidFill>
                <a:latin typeface="Times New Roman"/>
              </a:defRPr>
            </a:lvl1pPr>
          </a:lstStyle>
          <a:p>
            <a:pPr indent="0" algn="ctr">
              <a:buNone/>
            </a:pPr>
            <a:r>
              <a:rPr lang="fr-FR" sz="1400" b="0" strike="noStrike" spc="-1">
                <a:solidFill>
                  <a:srgbClr val="000000"/>
                </a:solidFill>
                <a:latin typeface="Times New Roman"/>
              </a:rPr>
              <a:t>&lt;pied de page&gt;</a:t>
            </a:r>
          </a:p>
        </p:txBody>
      </p:sp>
      <p:sp>
        <p:nvSpPr>
          <p:cNvPr id="49" name="PlaceHolder 4"/>
          <p:cNvSpPr>
            <a:spLocks noGrp="1"/>
          </p:cNvSpPr>
          <p:nvPr>
            <p:ph type="sldNum" idx="24"/>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US" sz="1200" b="0" strike="noStrike" spc="-1">
                <a:solidFill>
                  <a:schemeClr val="dk1">
                    <a:tint val="75000"/>
                  </a:schemeClr>
                </a:solidFill>
                <a:latin typeface="Calibri"/>
              </a:defRPr>
            </a:lvl1pPr>
          </a:lstStyle>
          <a:p>
            <a:pPr indent="0" algn="r" defTabSz="914400">
              <a:lnSpc>
                <a:spcPct val="100000"/>
              </a:lnSpc>
              <a:buNone/>
            </a:pPr>
            <a:fld id="{7FC9FF60-3A97-4019-988F-D716D418234F}" type="slidenum">
              <a:rPr lang="fr-US" sz="1200" b="0" strike="noStrike" spc="-1">
                <a:solidFill>
                  <a:schemeClr val="dk1">
                    <a:tint val="75000"/>
                  </a:schemeClr>
                </a:solidFill>
                <a:latin typeface="Calibri"/>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0DEFF"/>
        </a:solidFill>
        <a:effectLst/>
      </p:bgPr>
    </p:bg>
    <p:spTree>
      <p:nvGrpSpPr>
        <p:cNvPr id="1" name=""/>
        <p:cNvGrpSpPr/>
        <p:nvPr/>
      </p:nvGrpSpPr>
      <p:grpSpPr>
        <a:xfrm>
          <a:off x="0" y="0"/>
          <a:ext cx="0" cy="0"/>
          <a:chOff x="0" y="0"/>
          <a:chExt cx="0" cy="0"/>
        </a:xfrm>
      </p:grpSpPr>
      <p:sp>
        <p:nvSpPr>
          <p:cNvPr id="51" name="PlaceHolder 1"/>
          <p:cNvSpPr>
            <a:spLocks noGrp="1"/>
          </p:cNvSpPr>
          <p:nvPr>
            <p:ph type="dt" idx="25"/>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fr-US" sz="1200" b="0" strike="noStrike" spc="-1">
                <a:solidFill>
                  <a:schemeClr val="dk1">
                    <a:tint val="75000"/>
                  </a:schemeClr>
                </a:solidFill>
                <a:latin typeface="Calibri"/>
              </a:defRPr>
            </a:lvl1pPr>
          </a:lstStyle>
          <a:p>
            <a:pPr indent="0" defTabSz="914400">
              <a:lnSpc>
                <a:spcPct val="100000"/>
              </a:lnSpc>
              <a:buNone/>
            </a:pPr>
            <a:r>
              <a:rPr lang="fr-US" sz="1200" b="0" strike="noStrike" spc="-1">
                <a:solidFill>
                  <a:schemeClr val="dk1">
                    <a:tint val="75000"/>
                  </a:schemeClr>
                </a:solidFill>
                <a:latin typeface="Calibri"/>
              </a:rPr>
              <a:t>&lt;date/heure&gt;</a:t>
            </a:r>
            <a:endParaRPr lang="fr-FR" sz="1200" b="0" strike="noStrike" spc="-1">
              <a:solidFill>
                <a:srgbClr val="000000"/>
              </a:solidFill>
              <a:latin typeface="Times New Roman"/>
            </a:endParaRPr>
          </a:p>
        </p:txBody>
      </p:sp>
      <p:sp>
        <p:nvSpPr>
          <p:cNvPr id="52" name="PlaceHolder 2"/>
          <p:cNvSpPr>
            <a:spLocks noGrp="1"/>
          </p:cNvSpPr>
          <p:nvPr>
            <p:ph type="ftr" idx="26"/>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fr-FR" sz="1400" b="0" strike="noStrike" spc="-1">
                <a:solidFill>
                  <a:srgbClr val="000000"/>
                </a:solidFill>
                <a:latin typeface="Times New Roman"/>
              </a:defRPr>
            </a:lvl1pPr>
          </a:lstStyle>
          <a:p>
            <a:pPr indent="0" algn="ctr">
              <a:buNone/>
            </a:pPr>
            <a:r>
              <a:rPr lang="fr-FR" sz="1400" b="0" strike="noStrike" spc="-1">
                <a:solidFill>
                  <a:srgbClr val="000000"/>
                </a:solidFill>
                <a:latin typeface="Times New Roman"/>
              </a:rPr>
              <a:t>&lt;pied de page&gt;</a:t>
            </a:r>
          </a:p>
        </p:txBody>
      </p:sp>
      <p:sp>
        <p:nvSpPr>
          <p:cNvPr id="53" name="PlaceHolder 3"/>
          <p:cNvSpPr>
            <a:spLocks noGrp="1"/>
          </p:cNvSpPr>
          <p:nvPr>
            <p:ph type="sldNum" idx="27"/>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fr-US" sz="1200" b="0" strike="noStrike" spc="-1">
                <a:solidFill>
                  <a:schemeClr val="dk1">
                    <a:tint val="75000"/>
                  </a:schemeClr>
                </a:solidFill>
                <a:latin typeface="Calibri"/>
              </a:defRPr>
            </a:lvl1pPr>
          </a:lstStyle>
          <a:p>
            <a:pPr indent="0" algn="r" defTabSz="914400">
              <a:lnSpc>
                <a:spcPct val="100000"/>
              </a:lnSpc>
              <a:buNone/>
            </a:pPr>
            <a:fld id="{42415403-8CD6-4194-9F9C-CDC23A238ACD}" type="slidenum">
              <a:rPr lang="fr-US" sz="1200" b="0" strike="noStrike" spc="-1">
                <a:solidFill>
                  <a:schemeClr val="dk1">
                    <a:tint val="75000"/>
                  </a:schemeClr>
                </a:solidFill>
                <a:latin typeface="Calibri"/>
              </a:rPr>
              <a:t>‹N°›</a:t>
            </a:fld>
            <a:endParaRPr lang="fr-FR" sz="1200" b="0" strike="noStrike" spc="-1">
              <a:solidFill>
                <a:srgbClr val="000000"/>
              </a:solidFill>
              <a:latin typeface="Times New Roman"/>
            </a:endParaRPr>
          </a:p>
        </p:txBody>
      </p:sp>
      <p:sp>
        <p:nvSpPr>
          <p:cNvPr id="54"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fr-US" sz="1800" b="0" strike="noStrike" spc="-1">
                <a:solidFill>
                  <a:schemeClr val="dk1"/>
                </a:solidFill>
                <a:latin typeface="Calibri"/>
              </a:rPr>
              <a:t>Cliquez pour éditer le format du texte-titre</a:t>
            </a:r>
          </a:p>
        </p:txBody>
      </p:sp>
      <p:sp>
        <p:nvSpPr>
          <p:cNvPr id="55"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fr-US" sz="2800" b="0" strike="noStrike" spc="-1">
                <a:solidFill>
                  <a:schemeClr val="dk1"/>
                </a:solidFill>
                <a:latin typeface="Calibri"/>
              </a:rPr>
              <a:t>Cliquez pour éditer le format du plan de texte</a:t>
            </a:r>
          </a:p>
          <a:p>
            <a:pPr marL="864000" lvl="1" indent="-324000">
              <a:lnSpc>
                <a:spcPct val="90000"/>
              </a:lnSpc>
              <a:spcBef>
                <a:spcPts val="1134"/>
              </a:spcBef>
              <a:buClr>
                <a:srgbClr val="000000"/>
              </a:buClr>
              <a:buSzPct val="75000"/>
              <a:buFont typeface="Symbol" charset="2"/>
              <a:buChar char=""/>
            </a:pPr>
            <a:r>
              <a:rPr lang="fr-US" sz="2000" b="0" strike="noStrike" spc="-1">
                <a:solidFill>
                  <a:schemeClr val="dk1"/>
                </a:solidFill>
                <a:latin typeface="Calibri"/>
              </a:rPr>
              <a:t>Second niveau de plan</a:t>
            </a:r>
          </a:p>
          <a:p>
            <a:pPr marL="1296000" lvl="2" indent="-288000">
              <a:lnSpc>
                <a:spcPct val="90000"/>
              </a:lnSpc>
              <a:spcBef>
                <a:spcPts val="850"/>
              </a:spcBef>
              <a:buClr>
                <a:srgbClr val="000000"/>
              </a:buClr>
              <a:buSzPct val="45000"/>
              <a:buFont typeface="Wingdings" charset="2"/>
              <a:buChar char=""/>
            </a:pPr>
            <a:r>
              <a:rPr lang="fr-US" sz="1800" b="0" strike="noStrike" spc="-1">
                <a:solidFill>
                  <a:schemeClr val="dk1"/>
                </a:solidFill>
                <a:latin typeface="Calibri"/>
              </a:rPr>
              <a:t>Troisième niveau de plan</a:t>
            </a:r>
          </a:p>
          <a:p>
            <a:pPr marL="1728000" lvl="3" indent="-216000">
              <a:lnSpc>
                <a:spcPct val="90000"/>
              </a:lnSpc>
              <a:spcBef>
                <a:spcPts val="567"/>
              </a:spcBef>
              <a:buClr>
                <a:srgbClr val="000000"/>
              </a:buClr>
              <a:buSzPct val="75000"/>
              <a:buFont typeface="Symbol" charset="2"/>
              <a:buChar char=""/>
            </a:pPr>
            <a:r>
              <a:rPr lang="fr-US" sz="1800" b="0" strike="noStrike" spc="-1">
                <a:solidFill>
                  <a:schemeClr val="dk1"/>
                </a:solidFill>
                <a:latin typeface="Calibri"/>
              </a:rPr>
              <a:t>Quatrième niveau de plan</a:t>
            </a:r>
          </a:p>
          <a:p>
            <a:pPr marL="2160000" lvl="4" indent="-216000">
              <a:lnSpc>
                <a:spcPct val="90000"/>
              </a:lnSpc>
              <a:spcBef>
                <a:spcPts val="283"/>
              </a:spcBef>
              <a:buClr>
                <a:srgbClr val="000000"/>
              </a:buClr>
              <a:buSzPct val="45000"/>
              <a:buFont typeface="Wingdings" charset="2"/>
              <a:buChar char=""/>
            </a:pPr>
            <a:r>
              <a:rPr lang="fr-US" sz="2000" b="0" strike="noStrike" spc="-1">
                <a:solidFill>
                  <a:schemeClr val="dk1"/>
                </a:solidFill>
                <a:latin typeface="Calibri"/>
              </a:rPr>
              <a:t>Cinquième niveau de plan</a:t>
            </a:r>
          </a:p>
          <a:p>
            <a:pPr marL="2592000" lvl="5" indent="-216000">
              <a:lnSpc>
                <a:spcPct val="90000"/>
              </a:lnSpc>
              <a:spcBef>
                <a:spcPts val="283"/>
              </a:spcBef>
              <a:buClr>
                <a:srgbClr val="000000"/>
              </a:buClr>
              <a:buSzPct val="45000"/>
              <a:buFont typeface="Wingdings" charset="2"/>
              <a:buChar char=""/>
            </a:pPr>
            <a:r>
              <a:rPr lang="fr-US" sz="2000" b="0" strike="noStrike" spc="-1">
                <a:solidFill>
                  <a:schemeClr val="dk1"/>
                </a:solidFill>
                <a:latin typeface="Calibri"/>
              </a:rPr>
              <a:t>Sixième niveau de plan</a:t>
            </a:r>
          </a:p>
          <a:p>
            <a:pPr marL="3024000" lvl="6" indent="-216000">
              <a:lnSpc>
                <a:spcPct val="90000"/>
              </a:lnSpc>
              <a:spcBef>
                <a:spcPts val="283"/>
              </a:spcBef>
              <a:buClr>
                <a:srgbClr val="000000"/>
              </a:buClr>
              <a:buSzPct val="45000"/>
              <a:buFont typeface="Wingdings" charset="2"/>
              <a:buChar char=""/>
            </a:pPr>
            <a:r>
              <a:rPr lang="fr-US" sz="2000" b="0" strike="noStrike" spc="-1">
                <a:solidFill>
                  <a:schemeClr val="dk1"/>
                </a:solid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9.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PlaceHolder 1"/>
          <p:cNvSpPr>
            <a:spLocks noGrp="1"/>
          </p:cNvSpPr>
          <p:nvPr>
            <p:ph type="title"/>
          </p:nvPr>
        </p:nvSpPr>
        <p:spPr>
          <a:xfrm>
            <a:off x="1523880" y="1122480"/>
            <a:ext cx="9143640" cy="2574720"/>
          </a:xfrm>
          <a:prstGeom prst="rect">
            <a:avLst/>
          </a:prstGeom>
          <a:noFill/>
          <a:ln w="0">
            <a:noFill/>
          </a:ln>
        </p:spPr>
        <p:txBody>
          <a:bodyPr lIns="91440" tIns="45720" rIns="91440" bIns="45720" anchor="b">
            <a:noAutofit/>
          </a:bodyPr>
          <a:lstStyle/>
          <a:p>
            <a:pPr indent="0" algn="ctr" defTabSz="914400">
              <a:lnSpc>
                <a:spcPct val="90000"/>
              </a:lnSpc>
              <a:buNone/>
            </a:pPr>
            <a:r>
              <a:rPr lang="fr-US" sz="6000" b="0" strike="noStrike" spc="-1">
                <a:solidFill>
                  <a:schemeClr val="dk1"/>
                </a:solidFill>
                <a:latin typeface="Times New Roman"/>
              </a:rPr>
              <a:t>Français transversal</a:t>
            </a:r>
            <a:br>
              <a:rPr sz="6000"/>
            </a:br>
            <a:r>
              <a:rPr lang="fr-US" sz="6000" b="0" strike="noStrike" spc="-1">
                <a:solidFill>
                  <a:schemeClr val="dk1"/>
                </a:solidFill>
                <a:latin typeface="Times New Roman"/>
              </a:rPr>
              <a:t>Français et histoire</a:t>
            </a:r>
            <a:endParaRPr lang="fr-US" sz="6000" b="0" strike="noStrike" spc="-1">
              <a:solidFill>
                <a:schemeClr val="dk1"/>
              </a:solidFill>
              <a:latin typeface="Calibri"/>
            </a:endParaRPr>
          </a:p>
        </p:txBody>
      </p:sp>
      <p:sp>
        <p:nvSpPr>
          <p:cNvPr id="75" name="PlaceHolder 2"/>
          <p:cNvSpPr>
            <a:spLocks noGrp="1"/>
          </p:cNvSpPr>
          <p:nvPr>
            <p:ph type="subTitle"/>
          </p:nvPr>
        </p:nvSpPr>
        <p:spPr>
          <a:xfrm>
            <a:off x="1523880" y="4479120"/>
            <a:ext cx="9143640" cy="778320"/>
          </a:xfrm>
          <a:prstGeom prst="rect">
            <a:avLst/>
          </a:prstGeom>
          <a:noFill/>
          <a:ln w="0">
            <a:noFill/>
          </a:ln>
        </p:spPr>
        <p:txBody>
          <a:bodyPr lIns="91440" tIns="45720" rIns="91440" bIns="45720" anchor="t">
            <a:normAutofit/>
          </a:bodyPr>
          <a:lstStyle/>
          <a:p>
            <a:pPr indent="0" algn="ctr" defTabSz="914400">
              <a:lnSpc>
                <a:spcPct val="90000"/>
              </a:lnSpc>
              <a:spcBef>
                <a:spcPts val="1001"/>
              </a:spcBef>
              <a:buNone/>
              <a:tabLst>
                <a:tab pos="0" algn="l"/>
              </a:tabLst>
            </a:pPr>
            <a:r>
              <a:rPr lang="fr-US" sz="2800" b="0" strike="noStrike" spc="-1">
                <a:solidFill>
                  <a:schemeClr val="dk1"/>
                </a:solidFill>
                <a:latin typeface="Times New Roman"/>
              </a:rPr>
              <a:t>UE21EC9</a:t>
            </a:r>
            <a:endParaRPr lang="fr-FR" sz="2800" b="0" strike="noStrike" spc="-1">
              <a:solidFill>
                <a:srgbClr val="000000"/>
              </a:solidFill>
              <a:latin typeface="Arial"/>
            </a:endParaRPr>
          </a:p>
          <a:p>
            <a:pPr indent="0" algn="ctr" defTabSz="914400">
              <a:lnSpc>
                <a:spcPct val="90000"/>
              </a:lnSpc>
              <a:spcBef>
                <a:spcPts val="1001"/>
              </a:spcBef>
              <a:buNone/>
              <a:tabLst>
                <a:tab pos="0" algn="l"/>
              </a:tabLst>
            </a:pPr>
            <a:endParaRPr lang="fr-FR" sz="2800" b="0" strike="noStrike" spc="-1">
              <a:solidFill>
                <a:srgbClr val="000000"/>
              </a:solidFill>
              <a:latin typeface="Arial"/>
            </a:endParaRPr>
          </a:p>
          <a:p>
            <a:pPr indent="0" algn="ctr" defTabSz="914400">
              <a:lnSpc>
                <a:spcPct val="90000"/>
              </a:lnSpc>
              <a:spcBef>
                <a:spcPts val="1001"/>
              </a:spcBef>
              <a:buNone/>
              <a:tabLst>
                <a:tab pos="0" algn="l"/>
              </a:tabLst>
            </a:pPr>
            <a:endParaRPr lang="fr-FR" sz="2800" b="0" strike="noStrike" spc="-1">
              <a:solidFill>
                <a:srgbClr val="000000"/>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PlaceHolder 1"/>
          <p:cNvSpPr>
            <a:spLocks noGrp="1"/>
          </p:cNvSpPr>
          <p:nvPr>
            <p:ph type="title"/>
          </p:nvPr>
        </p:nvSpPr>
        <p:spPr>
          <a:xfrm>
            <a:off x="838080" y="67320"/>
            <a:ext cx="10924560" cy="1325160"/>
          </a:xfrm>
          <a:prstGeom prst="rect">
            <a:avLst/>
          </a:prstGeom>
          <a:noFill/>
          <a:ln w="0">
            <a:noFill/>
          </a:ln>
        </p:spPr>
        <p:txBody>
          <a:bodyPr lIns="91440" tIns="45720" rIns="91440" bIns="45720" anchor="ctr">
            <a:noAutofit/>
          </a:bodyPr>
          <a:lstStyle/>
          <a:p>
            <a:pPr indent="0" algn="ctr" defTabSz="914400">
              <a:lnSpc>
                <a:spcPct val="90000"/>
              </a:lnSpc>
              <a:buNone/>
            </a:pPr>
            <a:r>
              <a:rPr lang="fr-US" sz="4400" b="1" strike="noStrike" spc="-1">
                <a:solidFill>
                  <a:schemeClr val="dk1"/>
                </a:solidFill>
                <a:latin typeface="Times New Roman"/>
              </a:rPr>
              <a:t>Analyse de questionnaires dans les manuels</a:t>
            </a:r>
            <a:endParaRPr lang="fr-US" sz="4400" b="0" strike="noStrike" spc="-1">
              <a:solidFill>
                <a:schemeClr val="dk1"/>
              </a:solidFill>
              <a:latin typeface="Calibri"/>
            </a:endParaRPr>
          </a:p>
        </p:txBody>
      </p:sp>
      <p:sp>
        <p:nvSpPr>
          <p:cNvPr id="96" name="PlaceHolder 2"/>
          <p:cNvSpPr>
            <a:spLocks noGrp="1"/>
          </p:cNvSpPr>
          <p:nvPr>
            <p:ph/>
          </p:nvPr>
        </p:nvSpPr>
        <p:spPr>
          <a:xfrm>
            <a:off x="838080" y="1392840"/>
            <a:ext cx="10515240" cy="509940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endParaRPr lang="fr-US" sz="2800" b="0" strike="noStrike" spc="-1">
              <a:solidFill>
                <a:schemeClr val="dk1"/>
              </a:solidFill>
              <a:latin typeface="Calibri"/>
            </a:endParaRPr>
          </a:p>
          <a:p>
            <a:pPr indent="0" defTabSz="914400">
              <a:lnSpc>
                <a:spcPct val="90000"/>
              </a:lnSpc>
              <a:spcBef>
                <a:spcPts val="1001"/>
              </a:spcBef>
              <a:buNone/>
              <a:tabLst>
                <a:tab pos="0" algn="l"/>
              </a:tabLst>
            </a:pPr>
            <a:r>
              <a:rPr lang="fr-FR" sz="2800" b="1" strike="noStrike" spc="-1">
                <a:solidFill>
                  <a:schemeClr val="dk1"/>
                </a:solidFill>
                <a:latin typeface="Calibri"/>
              </a:rPr>
              <a:t>Quels invariants ? </a:t>
            </a:r>
            <a:r>
              <a:rPr lang="fr-FR" sz="2800" b="0" strike="noStrike" spc="-1">
                <a:solidFill>
                  <a:schemeClr val="dk1"/>
                </a:solidFill>
                <a:latin typeface="Calibri"/>
              </a:rPr>
              <a:t>	</a:t>
            </a:r>
            <a:endParaRPr lang="fr-US" sz="2800" b="0" strike="noStrike" spc="-1">
              <a:solidFill>
                <a:schemeClr val="dk1"/>
              </a:solidFill>
              <a:latin typeface="Calibri"/>
            </a:endParaRPr>
          </a:p>
          <a:p>
            <a:pPr indent="0" defTabSz="914400">
              <a:lnSpc>
                <a:spcPct val="90000"/>
              </a:lnSpc>
              <a:spcBef>
                <a:spcPts val="1001"/>
              </a:spcBef>
              <a:buNone/>
              <a:tabLst>
                <a:tab pos="0" algn="l"/>
              </a:tabLst>
            </a:pPr>
            <a:r>
              <a:rPr lang="fr-FR" sz="2800" b="0" strike="noStrike" spc="-1">
                <a:solidFill>
                  <a:schemeClr val="dk1"/>
                </a:solidFill>
                <a:latin typeface="Calibri"/>
              </a:rPr>
              <a:t>- sur le fond  (contenu) </a:t>
            </a:r>
            <a:endParaRPr lang="fr-US" sz="2800" b="0" strike="noStrike" spc="-1">
              <a:solidFill>
                <a:schemeClr val="dk1"/>
              </a:solidFill>
              <a:latin typeface="Calibri"/>
            </a:endParaRPr>
          </a:p>
          <a:p>
            <a:pPr indent="0" defTabSz="914400">
              <a:lnSpc>
                <a:spcPct val="90000"/>
              </a:lnSpc>
              <a:spcBef>
                <a:spcPts val="1001"/>
              </a:spcBef>
              <a:buNone/>
              <a:tabLst>
                <a:tab pos="0" algn="l"/>
              </a:tabLst>
            </a:pPr>
            <a:r>
              <a:rPr lang="fr-FR" sz="2800" b="0" strike="noStrike" spc="-1">
                <a:solidFill>
                  <a:schemeClr val="dk1"/>
                </a:solidFill>
                <a:latin typeface="Calibri"/>
              </a:rPr>
              <a:t>- sur la forme (présentation, formulation)</a:t>
            </a:r>
            <a:endParaRPr lang="fr-US" sz="2800" b="0" strike="noStrike" spc="-1">
              <a:solidFill>
                <a:schemeClr val="dk1"/>
              </a:solidFill>
              <a:latin typeface="Calibri"/>
            </a:endParaRPr>
          </a:p>
          <a:p>
            <a:pPr indent="0" defTabSz="914400">
              <a:lnSpc>
                <a:spcPct val="90000"/>
              </a:lnSpc>
              <a:spcBef>
                <a:spcPts val="1001"/>
              </a:spcBef>
              <a:buNone/>
              <a:tabLst>
                <a:tab pos="0" algn="l"/>
              </a:tabLst>
            </a:pPr>
            <a:endParaRPr lang="fr-US" sz="2800" b="0" strike="noStrike" spc="-1">
              <a:solidFill>
                <a:schemeClr val="dk1"/>
              </a:solidFill>
              <a:latin typeface="Calibri"/>
            </a:endParaRPr>
          </a:p>
          <a:p>
            <a:pPr indent="0" defTabSz="914400">
              <a:lnSpc>
                <a:spcPct val="90000"/>
              </a:lnSpc>
              <a:spcBef>
                <a:spcPts val="1001"/>
              </a:spcBef>
              <a:buNone/>
              <a:tabLst>
                <a:tab pos="0" algn="l"/>
              </a:tabLst>
            </a:pPr>
            <a:r>
              <a:rPr lang="fr-FR" sz="2800" b="1" strike="noStrike" spc="-1">
                <a:solidFill>
                  <a:schemeClr val="dk1"/>
                </a:solidFill>
                <a:latin typeface="Calibri"/>
              </a:rPr>
              <a:t>Quelle(s) variante(s) ? </a:t>
            </a:r>
            <a:endParaRPr lang="fr-US" sz="2800" b="0" strike="noStrike" spc="-1">
              <a:solidFill>
                <a:schemeClr val="dk1"/>
              </a:solidFill>
              <a:latin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 name="Tableau 1"/>
          <p:cNvGraphicFramePr/>
          <p:nvPr/>
        </p:nvGraphicFramePr>
        <p:xfrm>
          <a:off x="268920" y="69120"/>
          <a:ext cx="11653560" cy="6874920"/>
        </p:xfrm>
        <a:graphic>
          <a:graphicData uri="http://schemas.openxmlformats.org/drawingml/2006/table">
            <a:tbl>
              <a:tblPr/>
              <a:tblGrid>
                <a:gridCol w="3059640">
                  <a:extLst>
                    <a:ext uri="{9D8B030D-6E8A-4147-A177-3AD203B41FA5}">
                      <a16:colId xmlns:a16="http://schemas.microsoft.com/office/drawing/2014/main" val="20000"/>
                    </a:ext>
                  </a:extLst>
                </a:gridCol>
                <a:gridCol w="8593920">
                  <a:extLst>
                    <a:ext uri="{9D8B030D-6E8A-4147-A177-3AD203B41FA5}">
                      <a16:colId xmlns:a16="http://schemas.microsoft.com/office/drawing/2014/main" val="20001"/>
                    </a:ext>
                  </a:extLst>
                </a:gridCol>
              </a:tblGrid>
              <a:tr h="928080">
                <a:tc>
                  <a:txBody>
                    <a:bodyPr/>
                    <a:lstStyle/>
                    <a:p>
                      <a:pPr defTabSz="914400">
                        <a:lnSpc>
                          <a:spcPct val="100000"/>
                        </a:lnSpc>
                      </a:pPr>
                      <a:r>
                        <a:rPr lang="fr-FR" sz="1500" b="1" strike="noStrike" spc="-1">
                          <a:solidFill>
                            <a:schemeClr val="lt1"/>
                          </a:solidFill>
                          <a:latin typeface="Calibri"/>
                        </a:rPr>
                        <a:t>Hatier Hachette</a:t>
                      </a:r>
                      <a:endParaRPr lang="fr-FR" sz="1500" b="0" strike="noStrike" spc="-1">
                        <a:solidFill>
                          <a:srgbClr val="000000"/>
                        </a:solidFill>
                        <a:latin typeface="Arial"/>
                      </a:endParaRPr>
                    </a:p>
                    <a:p>
                      <a:pPr defTabSz="914400">
                        <a:lnSpc>
                          <a:spcPct val="100000"/>
                        </a:lnSpc>
                      </a:pPr>
                      <a:r>
                        <a:rPr lang="fr-FR" sz="1500" b="1" strike="noStrike" spc="-1">
                          <a:solidFill>
                            <a:schemeClr val="lt1"/>
                          </a:solidFill>
                          <a:latin typeface="Calibri"/>
                        </a:rPr>
                        <a:t>2010</a:t>
                      </a:r>
                      <a:endParaRPr lang="fr-FR" sz="1500" b="0" strike="noStrike" spc="-1">
                        <a:solidFill>
                          <a:srgbClr val="000000"/>
                        </a:solidFill>
                        <a:latin typeface="Arial"/>
                      </a:endParaRPr>
                    </a:p>
                    <a:p>
                      <a:pPr defTabSz="914400">
                        <a:lnSpc>
                          <a:spcPct val="100000"/>
                        </a:lnSpc>
                      </a:pPr>
                      <a:r>
                        <a:rPr lang="fr-FR" sz="1500" b="1" strike="noStrike" spc="-1">
                          <a:solidFill>
                            <a:schemeClr val="lt1"/>
                          </a:solidFill>
                          <a:latin typeface="Calibri"/>
                        </a:rPr>
                        <a:t>DOC 2</a:t>
                      </a:r>
                      <a:endParaRPr lang="fr-FR" sz="15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fr-FR" sz="1500" b="0" strike="noStrike" spc="-1">
                          <a:solidFill>
                            <a:schemeClr val="dk1"/>
                          </a:solidFill>
                          <a:latin typeface="Calibri"/>
                        </a:rPr>
                        <a:t>Décris la scène.</a:t>
                      </a:r>
                      <a:endParaRPr lang="fr-FR" sz="1500" b="0" strike="noStrike" spc="-1">
                        <a:solidFill>
                          <a:srgbClr val="000000"/>
                        </a:solidFill>
                        <a:latin typeface="Arial"/>
                      </a:endParaRPr>
                    </a:p>
                    <a:p>
                      <a:pPr defTabSz="914400">
                        <a:lnSpc>
                          <a:spcPct val="100000"/>
                        </a:lnSpc>
                      </a:pPr>
                      <a:r>
                        <a:rPr lang="fr-FR" sz="1500" b="0" strike="noStrike" spc="-1">
                          <a:solidFill>
                            <a:schemeClr val="dk1"/>
                          </a:solidFill>
                          <a:latin typeface="Calibri"/>
                        </a:rPr>
                        <a:t>Sur qui sont assis le clergé et la noblesse ?</a:t>
                      </a:r>
                      <a:endParaRPr lang="fr-FR" sz="1500" b="0" strike="noStrike" spc="-1">
                        <a:solidFill>
                          <a:srgbClr val="000000"/>
                        </a:solidFill>
                        <a:latin typeface="Arial"/>
                      </a:endParaRPr>
                    </a:p>
                    <a:p>
                      <a:pPr defTabSz="914400">
                        <a:lnSpc>
                          <a:spcPct val="100000"/>
                        </a:lnSpc>
                      </a:pPr>
                      <a:r>
                        <a:rPr lang="fr-FR" sz="1500" b="0" strike="noStrike" spc="-1">
                          <a:solidFill>
                            <a:schemeClr val="dk1"/>
                          </a:solidFill>
                          <a:latin typeface="Calibri"/>
                        </a:rPr>
                        <a:t>Que font les animaux ?</a:t>
                      </a:r>
                      <a:endParaRPr lang="fr-FR" sz="1500" b="0" strike="noStrike" spc="-1">
                        <a:solidFill>
                          <a:srgbClr val="000000"/>
                        </a:solidFill>
                        <a:latin typeface="Arial"/>
                      </a:endParaRPr>
                    </a:p>
                    <a:p>
                      <a:pPr defTabSz="914400">
                        <a:lnSpc>
                          <a:spcPct val="100000"/>
                        </a:lnSpc>
                      </a:pPr>
                      <a:r>
                        <a:rPr lang="fr-FR" sz="1500" b="0" strike="noStrike" spc="-1">
                          <a:solidFill>
                            <a:schemeClr val="dk1"/>
                          </a:solidFill>
                          <a:latin typeface="Calibri"/>
                        </a:rPr>
                        <a:t>Explique le sens de cette caricature.</a:t>
                      </a:r>
                      <a:endParaRPr lang="fr-FR" sz="15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lumMod val="20000"/>
                        <a:lumOff val="80000"/>
                      </a:schemeClr>
                    </a:solidFill>
                  </a:tcPr>
                </a:tc>
                <a:extLst>
                  <a:ext uri="{0D108BD9-81ED-4DB2-BD59-A6C34878D82A}">
                    <a16:rowId xmlns:a16="http://schemas.microsoft.com/office/drawing/2014/main" val="10000"/>
                  </a:ext>
                </a:extLst>
              </a:tr>
              <a:tr h="1013760">
                <a:tc>
                  <a:txBody>
                    <a:bodyPr/>
                    <a:lstStyle/>
                    <a:p>
                      <a:pPr defTabSz="914400">
                        <a:lnSpc>
                          <a:spcPct val="100000"/>
                        </a:lnSpc>
                      </a:pPr>
                      <a:r>
                        <a:rPr lang="fr-FR" sz="1500" b="1" strike="noStrike" spc="-1">
                          <a:solidFill>
                            <a:schemeClr val="lt1"/>
                          </a:solidFill>
                          <a:latin typeface="Calibri"/>
                        </a:rPr>
                        <a:t>Magnard Odysséo</a:t>
                      </a:r>
                      <a:endParaRPr lang="fr-FR" sz="1500" b="0" strike="noStrike" spc="-1">
                        <a:solidFill>
                          <a:srgbClr val="000000"/>
                        </a:solidFill>
                        <a:latin typeface="Arial"/>
                      </a:endParaRPr>
                    </a:p>
                    <a:p>
                      <a:pPr defTabSz="914400">
                        <a:lnSpc>
                          <a:spcPct val="100000"/>
                        </a:lnSpc>
                      </a:pPr>
                      <a:r>
                        <a:rPr lang="fr-FR" sz="1500" b="1" strike="noStrike" spc="-1">
                          <a:solidFill>
                            <a:schemeClr val="lt1"/>
                          </a:solidFill>
                          <a:latin typeface="Calibri"/>
                        </a:rPr>
                        <a:t>2014</a:t>
                      </a:r>
                      <a:endParaRPr lang="fr-FR" sz="1500" b="0" strike="noStrike" spc="-1">
                        <a:solidFill>
                          <a:srgbClr val="000000"/>
                        </a:solidFill>
                        <a:latin typeface="Arial"/>
                      </a:endParaRPr>
                    </a:p>
                    <a:p>
                      <a:pPr defTabSz="914400">
                        <a:lnSpc>
                          <a:spcPct val="100000"/>
                        </a:lnSpc>
                      </a:pPr>
                      <a:r>
                        <a:rPr lang="fr-FR" sz="1500" b="1" strike="noStrike" spc="-1">
                          <a:solidFill>
                            <a:schemeClr val="lt1"/>
                          </a:solidFill>
                          <a:latin typeface="Calibri"/>
                        </a:rPr>
                        <a:t>DOC 10</a:t>
                      </a:r>
                      <a:endParaRPr lang="fr-FR" sz="15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solidFill>
                  </a:tcPr>
                </a:tc>
                <a:tc>
                  <a:txBody>
                    <a:bodyPr/>
                    <a:lstStyle/>
                    <a:p>
                      <a:pPr defTabSz="914400">
                        <a:lnSpc>
                          <a:spcPct val="100000"/>
                        </a:lnSpc>
                      </a:pPr>
                      <a:r>
                        <a:rPr lang="fr-FR" sz="1500" b="0" strike="noStrike" spc="-1">
                          <a:solidFill>
                            <a:schemeClr val="dk1"/>
                          </a:solidFill>
                          <a:latin typeface="Calibri"/>
                        </a:rPr>
                        <a:t>Observe le doc et décris les personnages.</a:t>
                      </a:r>
                      <a:endParaRPr lang="fr-FR" sz="1500" b="0" strike="noStrike" spc="-1">
                        <a:solidFill>
                          <a:srgbClr val="000000"/>
                        </a:solidFill>
                        <a:latin typeface="Arial"/>
                      </a:endParaRPr>
                    </a:p>
                    <a:p>
                      <a:pPr defTabSz="914400">
                        <a:lnSpc>
                          <a:spcPct val="100000"/>
                        </a:lnSpc>
                      </a:pPr>
                      <a:r>
                        <a:rPr lang="fr-FR" sz="1500" b="0" strike="noStrike" spc="-1">
                          <a:solidFill>
                            <a:schemeClr val="dk1"/>
                          </a:solidFill>
                          <a:latin typeface="Calibri"/>
                        </a:rPr>
                        <a:t>Dis à quel ordre chacun d’eux appartient.</a:t>
                      </a:r>
                      <a:endParaRPr lang="fr-FR" sz="1500" b="0" strike="noStrike" spc="-1">
                        <a:solidFill>
                          <a:srgbClr val="000000"/>
                        </a:solidFill>
                        <a:latin typeface="Arial"/>
                      </a:endParaRPr>
                    </a:p>
                    <a:p>
                      <a:pPr defTabSz="914400">
                        <a:lnSpc>
                          <a:spcPct val="100000"/>
                        </a:lnSpc>
                      </a:pPr>
                      <a:r>
                        <a:rPr lang="fr-FR" sz="1500" b="0" strike="noStrike" spc="-1">
                          <a:solidFill>
                            <a:schemeClr val="dk1"/>
                          </a:solidFill>
                          <a:latin typeface="Calibri"/>
                        </a:rPr>
                        <a:t>Relève les dates des docs 3 et 4.</a:t>
                      </a:r>
                      <a:endParaRPr lang="fr-FR" sz="1500" b="0" strike="noStrike" spc="-1">
                        <a:solidFill>
                          <a:srgbClr val="000000"/>
                        </a:solidFill>
                        <a:latin typeface="Arial"/>
                      </a:endParaRPr>
                    </a:p>
                    <a:p>
                      <a:pPr defTabSz="914400">
                        <a:lnSpc>
                          <a:spcPct val="100000"/>
                        </a:lnSpc>
                      </a:pPr>
                      <a:r>
                        <a:rPr lang="fr-FR" sz="1500" b="0" strike="noStrike" spc="-1">
                          <a:solidFill>
                            <a:schemeClr val="dk1"/>
                          </a:solidFill>
                          <a:latin typeface="Calibri"/>
                        </a:rPr>
                        <a:t>A ton avis, qu’ont voulu montrer les auteurs de ces deux gravures ?</a:t>
                      </a:r>
                      <a:endParaRPr lang="fr-FR" sz="15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r h="770760">
                <a:tc>
                  <a:txBody>
                    <a:bodyPr/>
                    <a:lstStyle/>
                    <a:p>
                      <a:pPr defTabSz="914400">
                        <a:lnSpc>
                          <a:spcPct val="100000"/>
                        </a:lnSpc>
                      </a:pPr>
                      <a:r>
                        <a:rPr lang="fr-FR" sz="1500" b="1" strike="noStrike" spc="-1">
                          <a:solidFill>
                            <a:schemeClr val="lt1"/>
                          </a:solidFill>
                          <a:latin typeface="Calibri"/>
                        </a:rPr>
                        <a:t>Hatier, Histoire 2000</a:t>
                      </a:r>
                      <a:endParaRPr lang="fr-FR" sz="1500" b="0" strike="noStrike" spc="-1">
                        <a:solidFill>
                          <a:srgbClr val="000000"/>
                        </a:solidFill>
                        <a:latin typeface="Arial"/>
                      </a:endParaRPr>
                    </a:p>
                    <a:p>
                      <a:pPr defTabSz="914400">
                        <a:lnSpc>
                          <a:spcPct val="100000"/>
                        </a:lnSpc>
                      </a:pPr>
                      <a:r>
                        <a:rPr lang="fr-FR" sz="1500" b="1" strike="noStrike" spc="-1">
                          <a:solidFill>
                            <a:schemeClr val="lt1"/>
                          </a:solidFill>
                          <a:latin typeface="Calibri"/>
                        </a:rPr>
                        <a:t>DOC 7</a:t>
                      </a:r>
                      <a:endParaRPr lang="fr-FR" sz="15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defTabSz="914400">
                        <a:lnSpc>
                          <a:spcPct val="100000"/>
                        </a:lnSpc>
                      </a:pPr>
                      <a:r>
                        <a:rPr lang="fr-FR" sz="1500" b="0" strike="noStrike" spc="-1">
                          <a:solidFill>
                            <a:schemeClr val="dk1"/>
                          </a:solidFill>
                          <a:latin typeface="Calibri"/>
                        </a:rPr>
                        <a:t>A quel ordre chacune de ces femmes appartient-elle ? A quoi le vois-tu ?</a:t>
                      </a:r>
                      <a:endParaRPr lang="fr-FR" sz="1500" b="0" strike="noStrike" spc="-1">
                        <a:solidFill>
                          <a:srgbClr val="000000"/>
                        </a:solidFill>
                        <a:latin typeface="Arial"/>
                      </a:endParaRPr>
                    </a:p>
                    <a:p>
                      <a:pPr defTabSz="914400">
                        <a:lnSpc>
                          <a:spcPct val="100000"/>
                        </a:lnSpc>
                      </a:pPr>
                      <a:r>
                        <a:rPr lang="fr-FR" sz="1500" b="0" strike="noStrike" spc="-1">
                          <a:solidFill>
                            <a:schemeClr val="dk1"/>
                          </a:solidFill>
                          <a:latin typeface="Calibri"/>
                        </a:rPr>
                        <a:t>Pourquoi l’une d’elles porte-t-elle les deux autres sur son dos ?</a:t>
                      </a:r>
                      <a:endParaRPr lang="fr-FR" sz="1500" b="0" strike="noStrike" spc="-1">
                        <a:solidFill>
                          <a:srgbClr val="000000"/>
                        </a:solidFill>
                        <a:latin typeface="Arial"/>
                      </a:endParaRPr>
                    </a:p>
                    <a:p>
                      <a:pPr defTabSz="914400">
                        <a:lnSpc>
                          <a:spcPct val="100000"/>
                        </a:lnSpc>
                      </a:pPr>
                      <a:r>
                        <a:rPr lang="fr-FR" sz="1500" b="0" strike="noStrike" spc="-1">
                          <a:solidFill>
                            <a:schemeClr val="dk1"/>
                          </a:solidFill>
                          <a:latin typeface="Calibri"/>
                        </a:rPr>
                        <a:t>Quel message le dessinateur a-t-il voulu faire passer ?</a:t>
                      </a:r>
                      <a:endParaRPr lang="fr-FR" sz="15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2"/>
                  </a:ext>
                </a:extLst>
              </a:tr>
              <a:tr h="516960">
                <a:tc>
                  <a:txBody>
                    <a:bodyPr/>
                    <a:lstStyle/>
                    <a:p>
                      <a:pPr defTabSz="914400">
                        <a:lnSpc>
                          <a:spcPct val="100000"/>
                        </a:lnSpc>
                      </a:pPr>
                      <a:r>
                        <a:rPr lang="fr-FR" sz="1500" b="1" strike="noStrike" spc="-1">
                          <a:solidFill>
                            <a:schemeClr val="lt1"/>
                          </a:solidFill>
                          <a:latin typeface="Calibri"/>
                        </a:rPr>
                        <a:t>Magellan Hatier 2018</a:t>
                      </a:r>
                      <a:endParaRPr lang="fr-FR" sz="1500" b="0" strike="noStrike" spc="-1">
                        <a:solidFill>
                          <a:srgbClr val="000000"/>
                        </a:solidFill>
                        <a:latin typeface="Arial"/>
                      </a:endParaRPr>
                    </a:p>
                    <a:p>
                      <a:pPr defTabSz="914400">
                        <a:lnSpc>
                          <a:spcPct val="100000"/>
                        </a:lnSpc>
                      </a:pPr>
                      <a:r>
                        <a:rPr lang="fr-FR" sz="1500" b="1" strike="noStrike" spc="-1">
                          <a:solidFill>
                            <a:schemeClr val="lt1"/>
                          </a:solidFill>
                          <a:latin typeface="Calibri"/>
                        </a:rPr>
                        <a:t>DOC 3</a:t>
                      </a:r>
                      <a:endParaRPr lang="fr-FR" sz="15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defTabSz="914400">
                        <a:lnSpc>
                          <a:spcPct val="100000"/>
                        </a:lnSpc>
                      </a:pPr>
                      <a:r>
                        <a:rPr lang="fr-FR" sz="1500" b="0" strike="noStrike" spc="-1">
                          <a:solidFill>
                            <a:schemeClr val="dk1"/>
                          </a:solidFill>
                          <a:latin typeface="Calibri"/>
                        </a:rPr>
                        <a:t>Sur cette caricature, retrouve le paysan, le prêtre, le noble.</a:t>
                      </a:r>
                      <a:endParaRPr lang="fr-FR" sz="1500" b="0" strike="noStrike" spc="-1">
                        <a:solidFill>
                          <a:srgbClr val="000000"/>
                        </a:solidFill>
                        <a:latin typeface="Arial"/>
                      </a:endParaRPr>
                    </a:p>
                    <a:p>
                      <a:pPr defTabSz="914400">
                        <a:lnSpc>
                          <a:spcPct val="100000"/>
                        </a:lnSpc>
                      </a:pPr>
                      <a:r>
                        <a:rPr lang="fr-FR" sz="1500" b="0" strike="noStrike" spc="-1">
                          <a:solidFill>
                            <a:schemeClr val="dk1"/>
                          </a:solidFill>
                          <a:latin typeface="Calibri"/>
                        </a:rPr>
                        <a:t>En quoi le fait que le clergé et les nobles ne payaient pas d’impôts « écrasait » les paysans ?</a:t>
                      </a:r>
                      <a:endParaRPr lang="fr-FR" sz="15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3"/>
                  </a:ext>
                </a:extLst>
              </a:tr>
              <a:tr h="770760">
                <a:tc>
                  <a:txBody>
                    <a:bodyPr/>
                    <a:lstStyle/>
                    <a:p>
                      <a:pPr defTabSz="914400">
                        <a:lnSpc>
                          <a:spcPct val="100000"/>
                        </a:lnSpc>
                      </a:pPr>
                      <a:r>
                        <a:rPr lang="fr-FR" sz="1500" b="1" strike="noStrike" spc="-1">
                          <a:solidFill>
                            <a:schemeClr val="lt1"/>
                          </a:solidFill>
                          <a:latin typeface="Calibri"/>
                        </a:rPr>
                        <a:t>Magellan Hatier 2006</a:t>
                      </a:r>
                      <a:endParaRPr lang="fr-FR" sz="1500" b="0" strike="noStrike" spc="-1">
                        <a:solidFill>
                          <a:srgbClr val="000000"/>
                        </a:solidFill>
                        <a:latin typeface="Arial"/>
                      </a:endParaRPr>
                    </a:p>
                    <a:p>
                      <a:pPr defTabSz="914400">
                        <a:lnSpc>
                          <a:spcPct val="100000"/>
                        </a:lnSpc>
                      </a:pPr>
                      <a:r>
                        <a:rPr lang="fr-FR" sz="1500" b="1" strike="noStrike" spc="-1">
                          <a:solidFill>
                            <a:schemeClr val="lt1"/>
                          </a:solidFill>
                          <a:latin typeface="Calibri"/>
                        </a:rPr>
                        <a:t>DOC 8</a:t>
                      </a:r>
                      <a:endParaRPr lang="fr-FR" sz="15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defTabSz="914400">
                        <a:lnSpc>
                          <a:spcPct val="100000"/>
                        </a:lnSpc>
                      </a:pPr>
                      <a:r>
                        <a:rPr lang="fr-FR" sz="1500" b="0" strike="noStrike" spc="-1">
                          <a:solidFill>
                            <a:schemeClr val="dk1"/>
                          </a:solidFill>
                          <a:latin typeface="Calibri"/>
                        </a:rPr>
                        <a:t>Quel ordre chaque personnage représente-t-il ?</a:t>
                      </a:r>
                      <a:endParaRPr lang="fr-FR" sz="1500" b="0" strike="noStrike" spc="-1">
                        <a:solidFill>
                          <a:srgbClr val="000000"/>
                        </a:solidFill>
                        <a:latin typeface="Arial"/>
                      </a:endParaRPr>
                    </a:p>
                    <a:p>
                      <a:pPr defTabSz="914400">
                        <a:lnSpc>
                          <a:spcPct val="100000"/>
                        </a:lnSpc>
                      </a:pPr>
                      <a:r>
                        <a:rPr lang="fr-FR" sz="1500" b="0" strike="noStrike" spc="-1">
                          <a:solidFill>
                            <a:schemeClr val="dk1"/>
                          </a:solidFill>
                          <a:latin typeface="Calibri"/>
                        </a:rPr>
                        <a:t>Quels éléments de leur vêtement ou de leur équipement permettent de les reconnaître ?</a:t>
                      </a:r>
                      <a:endParaRPr lang="fr-FR" sz="1500" b="0" strike="noStrike" spc="-1">
                        <a:solidFill>
                          <a:srgbClr val="000000"/>
                        </a:solidFill>
                        <a:latin typeface="Arial"/>
                      </a:endParaRPr>
                    </a:p>
                    <a:p>
                      <a:pPr defTabSz="914400">
                        <a:lnSpc>
                          <a:spcPct val="100000"/>
                        </a:lnSpc>
                      </a:pPr>
                      <a:r>
                        <a:rPr lang="fr-FR" sz="1500" b="0" strike="noStrike" spc="-1">
                          <a:solidFill>
                            <a:schemeClr val="dk1"/>
                          </a:solidFill>
                          <a:latin typeface="Calibri"/>
                        </a:rPr>
                        <a:t>Pourquoi l’un des personnages porte-t-il les deux autres sur son dos ?</a:t>
                      </a:r>
                      <a:endParaRPr lang="fr-FR" sz="15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4"/>
                  </a:ext>
                </a:extLst>
              </a:tr>
              <a:tr h="770760">
                <a:tc>
                  <a:txBody>
                    <a:bodyPr/>
                    <a:lstStyle/>
                    <a:p>
                      <a:pPr defTabSz="914400">
                        <a:lnSpc>
                          <a:spcPct val="100000"/>
                        </a:lnSpc>
                      </a:pPr>
                      <a:r>
                        <a:rPr lang="fr-FR" sz="1500" b="1" strike="noStrike" spc="-1">
                          <a:solidFill>
                            <a:schemeClr val="lt1"/>
                          </a:solidFill>
                          <a:latin typeface="Calibri"/>
                        </a:rPr>
                        <a:t>Magellan Hatier 2010</a:t>
                      </a:r>
                      <a:endParaRPr lang="fr-FR" sz="1500" b="0" strike="noStrike" spc="-1">
                        <a:solidFill>
                          <a:srgbClr val="000000"/>
                        </a:solidFill>
                        <a:latin typeface="Arial"/>
                      </a:endParaRPr>
                    </a:p>
                    <a:p>
                      <a:pPr defTabSz="914400">
                        <a:lnSpc>
                          <a:spcPct val="100000"/>
                        </a:lnSpc>
                      </a:pPr>
                      <a:r>
                        <a:rPr lang="fr-FR" sz="1500" b="1" strike="noStrike" spc="-1">
                          <a:solidFill>
                            <a:schemeClr val="lt1"/>
                          </a:solidFill>
                          <a:latin typeface="Calibri"/>
                        </a:rPr>
                        <a:t>DOC 4</a:t>
                      </a:r>
                      <a:endParaRPr lang="fr-FR" sz="15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defTabSz="914400">
                        <a:lnSpc>
                          <a:spcPct val="100000"/>
                        </a:lnSpc>
                      </a:pPr>
                      <a:r>
                        <a:rPr lang="fr-FR" sz="1500" b="0" strike="noStrike" spc="-1">
                          <a:solidFill>
                            <a:schemeClr val="dk1"/>
                          </a:solidFill>
                          <a:latin typeface="Calibri"/>
                        </a:rPr>
                        <a:t>Quel ordre chaque personnage représente-t-il ?</a:t>
                      </a:r>
                      <a:endParaRPr lang="fr-FR" sz="1500" b="0" strike="noStrike" spc="-1">
                        <a:solidFill>
                          <a:srgbClr val="000000"/>
                        </a:solidFill>
                        <a:latin typeface="Arial"/>
                      </a:endParaRPr>
                    </a:p>
                    <a:p>
                      <a:pPr defTabSz="914400">
                        <a:lnSpc>
                          <a:spcPct val="100000"/>
                        </a:lnSpc>
                      </a:pPr>
                      <a:r>
                        <a:rPr lang="fr-FR" sz="1500" b="0" strike="noStrike" spc="-1">
                          <a:solidFill>
                            <a:schemeClr val="dk1"/>
                          </a:solidFill>
                          <a:latin typeface="Calibri"/>
                        </a:rPr>
                        <a:t>Quels éléments de leur vêtement ou de leur équipement permettent de les reconnaître ?</a:t>
                      </a:r>
                      <a:endParaRPr lang="fr-FR" sz="1500" b="0" strike="noStrike" spc="-1">
                        <a:solidFill>
                          <a:srgbClr val="000000"/>
                        </a:solidFill>
                        <a:latin typeface="Arial"/>
                      </a:endParaRPr>
                    </a:p>
                    <a:p>
                      <a:pPr defTabSz="914400">
                        <a:lnSpc>
                          <a:spcPct val="100000"/>
                        </a:lnSpc>
                      </a:pPr>
                      <a:r>
                        <a:rPr lang="fr-FR" sz="1500" b="0" strike="noStrike" spc="-1">
                          <a:solidFill>
                            <a:schemeClr val="dk1"/>
                          </a:solidFill>
                          <a:latin typeface="Calibri"/>
                        </a:rPr>
                        <a:t>Qu’est-ce qu’une caricature ? Quel est le message de celle-ci ?</a:t>
                      </a:r>
                      <a:endParaRPr lang="fr-FR" sz="15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5"/>
                  </a:ext>
                </a:extLst>
              </a:tr>
              <a:tr h="329040">
                <a:tc>
                  <a:txBody>
                    <a:bodyPr/>
                    <a:lstStyle/>
                    <a:p>
                      <a:pPr defTabSz="914400">
                        <a:lnSpc>
                          <a:spcPct val="100000"/>
                        </a:lnSpc>
                      </a:pPr>
                      <a:r>
                        <a:rPr lang="fr-FR" sz="1500" b="1" strike="noStrike" spc="-1">
                          <a:solidFill>
                            <a:schemeClr val="lt1"/>
                          </a:solidFill>
                          <a:latin typeface="Calibri"/>
                        </a:rPr>
                        <a:t>Citadelle Hachette 2016</a:t>
                      </a:r>
                      <a:r>
                        <a:rPr lang="fr-US" sz="1500" b="1" strike="noStrike" spc="-1">
                          <a:solidFill>
                            <a:schemeClr val="lt1"/>
                          </a:solidFill>
                          <a:latin typeface="Calibri"/>
                        </a:rPr>
                        <a:t>.   </a:t>
                      </a:r>
                      <a:r>
                        <a:rPr lang="fr-FR" sz="1500" b="1" strike="noStrike" spc="-1">
                          <a:solidFill>
                            <a:schemeClr val="lt1"/>
                          </a:solidFill>
                          <a:latin typeface="Calibri"/>
                        </a:rPr>
                        <a:t>DOC 5</a:t>
                      </a:r>
                      <a:endParaRPr lang="fr-FR" sz="15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defTabSz="914400">
                        <a:lnSpc>
                          <a:spcPct val="100000"/>
                        </a:lnSpc>
                      </a:pPr>
                      <a:r>
                        <a:rPr lang="fr-FR" sz="1500" b="0" strike="noStrike" spc="-1">
                          <a:solidFill>
                            <a:schemeClr val="dk1"/>
                          </a:solidFill>
                          <a:latin typeface="Calibri"/>
                        </a:rPr>
                        <a:t>Décris le personnage qui représente le tiers état dans le doc a.  puis dans le doc b.</a:t>
                      </a:r>
                      <a:endParaRPr lang="fr-FR" sz="15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6"/>
                  </a:ext>
                </a:extLst>
              </a:tr>
              <a:tr h="503280">
                <a:tc>
                  <a:txBody>
                    <a:bodyPr/>
                    <a:lstStyle/>
                    <a:p>
                      <a:pPr defTabSz="914400">
                        <a:lnSpc>
                          <a:spcPct val="100000"/>
                        </a:lnSpc>
                      </a:pPr>
                      <a:r>
                        <a:rPr lang="fr-FR" sz="1500" b="1" strike="noStrike" spc="-1">
                          <a:solidFill>
                            <a:schemeClr val="lt1"/>
                          </a:solidFill>
                          <a:latin typeface="Calibri"/>
                        </a:rPr>
                        <a:t>Odyssée Belin 2016</a:t>
                      </a:r>
                      <a:endParaRPr lang="fr-FR" sz="1500" b="0" strike="noStrike" spc="-1">
                        <a:solidFill>
                          <a:srgbClr val="000000"/>
                        </a:solidFill>
                        <a:latin typeface="Arial"/>
                      </a:endParaRPr>
                    </a:p>
                    <a:p>
                      <a:pPr defTabSz="914400">
                        <a:lnSpc>
                          <a:spcPct val="100000"/>
                        </a:lnSpc>
                      </a:pPr>
                      <a:r>
                        <a:rPr lang="fr-FR" sz="1500" b="1" strike="noStrike" spc="-1">
                          <a:solidFill>
                            <a:schemeClr val="lt1"/>
                          </a:solidFill>
                          <a:latin typeface="Calibri"/>
                        </a:rPr>
                        <a:t>DOC 1</a:t>
                      </a:r>
                      <a:endParaRPr lang="fr-FR" sz="15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defTabSz="914400">
                        <a:lnSpc>
                          <a:spcPct val="100000"/>
                        </a:lnSpc>
                      </a:pPr>
                      <a:r>
                        <a:rPr lang="fr-FR" sz="1500" b="0" strike="noStrike" spc="-1">
                          <a:solidFill>
                            <a:schemeClr val="dk1"/>
                          </a:solidFill>
                          <a:latin typeface="Calibri"/>
                        </a:rPr>
                        <a:t>Que représente chacun des 3 personnages de la gravure principale ? A quoi les reconnait-on ?</a:t>
                      </a:r>
                      <a:endParaRPr lang="fr-FR" sz="1500" b="0" strike="noStrike" spc="-1">
                        <a:solidFill>
                          <a:srgbClr val="000000"/>
                        </a:solidFill>
                        <a:latin typeface="Arial"/>
                      </a:endParaRPr>
                    </a:p>
                    <a:p>
                      <a:pPr defTabSz="914400">
                        <a:lnSpc>
                          <a:spcPct val="100000"/>
                        </a:lnSpc>
                      </a:pPr>
                      <a:r>
                        <a:rPr lang="fr-FR" sz="1500" b="0" strike="noStrike" spc="-1">
                          <a:solidFill>
                            <a:schemeClr val="dk1"/>
                          </a:solidFill>
                          <a:latin typeface="Calibri"/>
                        </a:rPr>
                        <a:t>Quel message le caricaturiste a-t-il voulu transmettre ?</a:t>
                      </a:r>
                      <a:endParaRPr lang="fr-FR" sz="15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7"/>
                  </a:ext>
                </a:extLst>
              </a:tr>
              <a:tr h="528840">
                <a:tc>
                  <a:txBody>
                    <a:bodyPr/>
                    <a:lstStyle/>
                    <a:p>
                      <a:pPr defTabSz="914400">
                        <a:lnSpc>
                          <a:spcPct val="100000"/>
                        </a:lnSpc>
                      </a:pPr>
                      <a:r>
                        <a:rPr lang="fr-FR" sz="1500" b="1" strike="noStrike" spc="-1">
                          <a:solidFill>
                            <a:schemeClr val="lt1"/>
                          </a:solidFill>
                          <a:latin typeface="Calibri"/>
                        </a:rPr>
                        <a:t>Magellan Hatier 2016</a:t>
                      </a:r>
                      <a:endParaRPr lang="fr-FR" sz="1500" b="0" strike="noStrike" spc="-1">
                        <a:solidFill>
                          <a:srgbClr val="000000"/>
                        </a:solidFill>
                        <a:latin typeface="Arial"/>
                      </a:endParaRPr>
                    </a:p>
                    <a:p>
                      <a:pPr defTabSz="914400">
                        <a:lnSpc>
                          <a:spcPct val="100000"/>
                        </a:lnSpc>
                      </a:pPr>
                      <a:r>
                        <a:rPr lang="fr-FR" sz="1500" b="1" strike="noStrike" spc="-1">
                          <a:solidFill>
                            <a:schemeClr val="lt1"/>
                          </a:solidFill>
                          <a:latin typeface="Calibri"/>
                        </a:rPr>
                        <a:t>DOC 6</a:t>
                      </a:r>
                      <a:endParaRPr lang="fr-FR" sz="15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defTabSz="914400">
                        <a:lnSpc>
                          <a:spcPct val="100000"/>
                        </a:lnSpc>
                      </a:pPr>
                      <a:r>
                        <a:rPr lang="fr-FR" sz="1500" b="0" strike="noStrike" spc="-1">
                          <a:solidFill>
                            <a:schemeClr val="dk1"/>
                          </a:solidFill>
                          <a:latin typeface="Calibri"/>
                        </a:rPr>
                        <a:t>Sur cette caricature, retrouve le paysan, le prêtre et le noble.</a:t>
                      </a:r>
                      <a:endParaRPr lang="fr-FR" sz="1500" b="0" strike="noStrike" spc="-1">
                        <a:solidFill>
                          <a:srgbClr val="000000"/>
                        </a:solidFill>
                        <a:latin typeface="Arial"/>
                      </a:endParaRPr>
                    </a:p>
                    <a:p>
                      <a:pPr defTabSz="914400">
                        <a:lnSpc>
                          <a:spcPct val="100000"/>
                        </a:lnSpc>
                      </a:pPr>
                      <a:r>
                        <a:rPr lang="fr-FR" sz="1500" b="0" strike="noStrike" spc="-1">
                          <a:solidFill>
                            <a:schemeClr val="dk1"/>
                          </a:solidFill>
                          <a:latin typeface="Calibri"/>
                        </a:rPr>
                        <a:t>En quoi le fait que le clergé et les nobles ne payaient pas d’impôts « écrasait » les paysans ?</a:t>
                      </a:r>
                      <a:endParaRPr lang="fr-FR" sz="15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8"/>
                  </a:ext>
                </a:extLst>
              </a:tr>
              <a:tr h="510840">
                <a:tc>
                  <a:txBody>
                    <a:bodyPr/>
                    <a:lstStyle/>
                    <a:p>
                      <a:pPr defTabSz="914400">
                        <a:lnSpc>
                          <a:spcPct val="100000"/>
                        </a:lnSpc>
                      </a:pPr>
                      <a:r>
                        <a:rPr lang="fr-FR" sz="1500" b="1" strike="noStrike" spc="-1">
                          <a:solidFill>
                            <a:schemeClr val="lt1"/>
                          </a:solidFill>
                          <a:latin typeface="Calibri"/>
                        </a:rPr>
                        <a:t>Loison Enseigner l’histoire, t.3, 2009</a:t>
                      </a:r>
                      <a:endParaRPr lang="fr-FR" sz="1500" b="0" strike="noStrike" spc="-1">
                        <a:solidFill>
                          <a:srgbClr val="000000"/>
                        </a:solidFill>
                        <a:latin typeface="Arial"/>
                      </a:endParaRPr>
                    </a:p>
                    <a:p>
                      <a:pPr defTabSz="914400">
                        <a:lnSpc>
                          <a:spcPct val="100000"/>
                        </a:lnSpc>
                      </a:pPr>
                      <a:r>
                        <a:rPr lang="fr-FR" sz="1500" b="1" strike="noStrike" spc="-1">
                          <a:solidFill>
                            <a:schemeClr val="lt1"/>
                          </a:solidFill>
                          <a:latin typeface="Times New Roman"/>
                          <a:ea typeface="NSimSun"/>
                        </a:rPr>
                        <a:t>DOC 9</a:t>
                      </a:r>
                      <a:endParaRPr lang="fr-FR" sz="15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defTabSz="914400">
                        <a:lnSpc>
                          <a:spcPct val="100000"/>
                        </a:lnSpc>
                      </a:pPr>
                      <a:r>
                        <a:rPr lang="fr-FR" sz="1500" b="0" strike="noStrike" spc="-1">
                          <a:solidFill>
                            <a:schemeClr val="dk1"/>
                          </a:solidFill>
                          <a:latin typeface="Calibri"/>
                        </a:rPr>
                        <a:t>Décrire les personnages, ce qui permet de les reconnaître. Indiquer la nature du document et l’interpréter.</a:t>
                      </a:r>
                      <a:endParaRPr lang="fr-FR" sz="15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PlaceHolder 1"/>
          <p:cNvSpPr>
            <a:spLocks noGrp="1"/>
          </p:cNvSpPr>
          <p:nvPr>
            <p:ph type="title"/>
          </p:nvPr>
        </p:nvSpPr>
        <p:spPr>
          <a:xfrm>
            <a:off x="0" y="67320"/>
            <a:ext cx="12191760" cy="1325160"/>
          </a:xfrm>
          <a:prstGeom prst="rect">
            <a:avLst/>
          </a:prstGeom>
          <a:noFill/>
          <a:ln w="0">
            <a:noFill/>
          </a:ln>
        </p:spPr>
        <p:txBody>
          <a:bodyPr lIns="91440" tIns="45720" rIns="91440" bIns="45720" anchor="ctr">
            <a:noAutofit/>
          </a:bodyPr>
          <a:lstStyle/>
          <a:p>
            <a:pPr indent="0" algn="ctr" defTabSz="914400">
              <a:lnSpc>
                <a:spcPct val="90000"/>
              </a:lnSpc>
              <a:buNone/>
            </a:pPr>
            <a:r>
              <a:rPr lang="fr-US" sz="4400" b="1" strike="noStrike" spc="-1">
                <a:solidFill>
                  <a:schemeClr val="dk1"/>
                </a:solidFill>
                <a:latin typeface="Times New Roman"/>
              </a:rPr>
              <a:t>Analyse de questionnaires produits par des étudiants</a:t>
            </a:r>
            <a:endParaRPr lang="fr-US" sz="4400" b="0" strike="noStrike" spc="-1">
              <a:solidFill>
                <a:schemeClr val="dk1"/>
              </a:solidFill>
              <a:latin typeface="Calibri"/>
            </a:endParaRPr>
          </a:p>
        </p:txBody>
      </p:sp>
      <p:sp>
        <p:nvSpPr>
          <p:cNvPr id="99" name="PlaceHolder 2"/>
          <p:cNvSpPr>
            <a:spLocks noGrp="1"/>
          </p:cNvSpPr>
          <p:nvPr>
            <p:ph/>
          </p:nvPr>
        </p:nvSpPr>
        <p:spPr>
          <a:xfrm>
            <a:off x="838080" y="1392840"/>
            <a:ext cx="11048760" cy="5099400"/>
          </a:xfrm>
          <a:prstGeom prst="rect">
            <a:avLst/>
          </a:prstGeom>
          <a:noFill/>
          <a:ln w="0">
            <a:noFill/>
          </a:ln>
        </p:spPr>
        <p:txBody>
          <a:bodyPr lIns="91440" tIns="45720" rIns="91440" bIns="45720" anchor="t">
            <a:normAutofit fontScale="93550"/>
          </a:bodyPr>
          <a:lstStyle/>
          <a:p>
            <a:pPr indent="0" algn="just" defTabSz="914400">
              <a:lnSpc>
                <a:spcPct val="90000"/>
              </a:lnSpc>
              <a:spcBef>
                <a:spcPts val="1001"/>
              </a:spcBef>
              <a:buNone/>
              <a:tabLst>
                <a:tab pos="0" algn="l"/>
              </a:tabLst>
            </a:pPr>
            <a:r>
              <a:rPr lang="fr-FR" sz="2800" b="0" strike="noStrike" spc="-1">
                <a:solidFill>
                  <a:schemeClr val="dk1"/>
                </a:solidFill>
                <a:latin typeface="Times New Roman"/>
                <a:ea typeface="MS Mincho"/>
              </a:rPr>
              <a:t>Objectif : que les élèves comprennent qu’en 1788-1789 l’inégalité en droits (privilèges) entre les trois ordres est désormais critiquée (perçue comme une injustice)</a:t>
            </a:r>
            <a:endParaRPr lang="fr-US" sz="2800" b="0" strike="noStrike" spc="-1">
              <a:solidFill>
                <a:schemeClr val="dk1"/>
              </a:solidFill>
              <a:latin typeface="Calibri"/>
            </a:endParaRPr>
          </a:p>
          <a:p>
            <a:pPr indent="0" algn="just" defTabSz="914400">
              <a:lnSpc>
                <a:spcPct val="90000"/>
              </a:lnSpc>
              <a:spcBef>
                <a:spcPts val="1001"/>
              </a:spcBef>
              <a:buNone/>
              <a:tabLst>
                <a:tab pos="0" algn="l"/>
              </a:tabLst>
            </a:pPr>
            <a:endParaRPr lang="fr-US" sz="2800" b="0" strike="noStrike" spc="-1">
              <a:solidFill>
                <a:schemeClr val="dk1"/>
              </a:solidFill>
              <a:latin typeface="Calibri"/>
            </a:endParaRPr>
          </a:p>
          <a:p>
            <a:pPr marL="228600" indent="-228600" defTabSz="914400">
              <a:lnSpc>
                <a:spcPct val="90000"/>
              </a:lnSpc>
              <a:spcBef>
                <a:spcPts val="1001"/>
              </a:spcBef>
              <a:buClr>
                <a:srgbClr val="000000"/>
              </a:buClr>
              <a:buFont typeface="Arial"/>
              <a:buChar char="•"/>
              <a:tabLst>
                <a:tab pos="0" algn="l"/>
              </a:tabLst>
            </a:pPr>
            <a:r>
              <a:rPr lang="fr-FR" sz="2800" b="0" strike="noStrike" spc="-1">
                <a:solidFill>
                  <a:schemeClr val="dk1"/>
                </a:solidFill>
                <a:latin typeface="Calibri"/>
                <a:ea typeface="MS Mincho"/>
              </a:rPr>
              <a:t>Description</a:t>
            </a:r>
            <a:endParaRPr lang="fr-US" sz="2800" b="0" strike="noStrike" spc="-1">
              <a:solidFill>
                <a:schemeClr val="dk1"/>
              </a:solidFill>
              <a:latin typeface="Calibri"/>
            </a:endParaRPr>
          </a:p>
          <a:p>
            <a:pPr indent="0" defTabSz="914400">
              <a:lnSpc>
                <a:spcPct val="90000"/>
              </a:lnSpc>
              <a:spcBef>
                <a:spcPts val="1001"/>
              </a:spcBef>
              <a:buNone/>
              <a:tabLst>
                <a:tab pos="0" algn="l"/>
              </a:tabLst>
            </a:pPr>
            <a:endParaRPr lang="fr-US" sz="2800" b="0" strike="noStrike" spc="-1">
              <a:solidFill>
                <a:schemeClr val="dk1"/>
              </a:solidFill>
              <a:latin typeface="Calibri"/>
            </a:endParaRPr>
          </a:p>
          <a:p>
            <a:pPr indent="0" defTabSz="914400">
              <a:lnSpc>
                <a:spcPct val="90000"/>
              </a:lnSpc>
              <a:spcBef>
                <a:spcPts val="1001"/>
              </a:spcBef>
              <a:buNone/>
              <a:tabLst>
                <a:tab pos="0" algn="l"/>
              </a:tabLst>
            </a:pPr>
            <a:endParaRPr lang="fr-US" sz="2800" b="0" strike="noStrike" spc="-1">
              <a:solidFill>
                <a:schemeClr val="dk1"/>
              </a:solidFill>
              <a:latin typeface="Calibri"/>
            </a:endParaRPr>
          </a:p>
          <a:p>
            <a:pPr marL="228600" indent="-228600" defTabSz="914400">
              <a:lnSpc>
                <a:spcPct val="90000"/>
              </a:lnSpc>
              <a:spcBef>
                <a:spcPts val="1001"/>
              </a:spcBef>
              <a:buClr>
                <a:srgbClr val="000000"/>
              </a:buClr>
              <a:buFont typeface="Arial"/>
              <a:buChar char="•"/>
              <a:tabLst>
                <a:tab pos="0" algn="l"/>
              </a:tabLst>
            </a:pPr>
            <a:r>
              <a:rPr lang="fr-FR" sz="2800" b="0" strike="noStrike" spc="-1">
                <a:solidFill>
                  <a:schemeClr val="dk1"/>
                </a:solidFill>
                <a:latin typeface="Calibri"/>
                <a:ea typeface="MS Mincho"/>
              </a:rPr>
              <a:t>Remarques (points forts, faiblesses)</a:t>
            </a:r>
            <a:endParaRPr lang="fr-US" sz="2800" b="0" strike="noStrike" spc="-1">
              <a:solidFill>
                <a:schemeClr val="dk1"/>
              </a:solidFill>
              <a:latin typeface="Calibri"/>
            </a:endParaRPr>
          </a:p>
          <a:p>
            <a:pPr indent="0" defTabSz="914400">
              <a:lnSpc>
                <a:spcPct val="90000"/>
              </a:lnSpc>
              <a:spcBef>
                <a:spcPts val="1001"/>
              </a:spcBef>
              <a:buNone/>
              <a:tabLst>
                <a:tab pos="0" algn="l"/>
              </a:tabLst>
            </a:pPr>
            <a:endParaRPr lang="fr-US" sz="2800" b="0" strike="noStrike" spc="-1">
              <a:solidFill>
                <a:schemeClr val="dk1"/>
              </a:solidFill>
              <a:latin typeface="Calibri"/>
            </a:endParaRPr>
          </a:p>
          <a:p>
            <a:pPr indent="0" defTabSz="914400">
              <a:lnSpc>
                <a:spcPct val="90000"/>
              </a:lnSpc>
              <a:spcBef>
                <a:spcPts val="1001"/>
              </a:spcBef>
              <a:buNone/>
              <a:tabLst>
                <a:tab pos="0" algn="l"/>
              </a:tabLst>
            </a:pPr>
            <a:endParaRPr lang="fr-US" sz="2800" b="0" strike="noStrike" spc="-1">
              <a:solidFill>
                <a:schemeClr val="dk1"/>
              </a:solidFill>
              <a:latin typeface="Calibri"/>
            </a:endParaRPr>
          </a:p>
          <a:p>
            <a:pPr marL="228600" indent="-228600" defTabSz="914400">
              <a:lnSpc>
                <a:spcPct val="90000"/>
              </a:lnSpc>
              <a:spcBef>
                <a:spcPts val="1001"/>
              </a:spcBef>
              <a:buClr>
                <a:srgbClr val="000000"/>
              </a:buClr>
              <a:buFont typeface="Arial"/>
              <a:buChar char="•"/>
              <a:tabLst>
                <a:tab pos="0" algn="l"/>
              </a:tabLst>
            </a:pPr>
            <a:r>
              <a:rPr lang="fr-FR" sz="2800" b="0" strike="noStrike" spc="-1">
                <a:solidFill>
                  <a:schemeClr val="dk1"/>
                </a:solidFill>
                <a:latin typeface="Calibri"/>
                <a:ea typeface="MS Mincho"/>
              </a:rPr>
              <a:t>Propositions de modifications</a:t>
            </a:r>
            <a:endParaRPr lang="fr-US" sz="2800" b="0" strike="noStrike" spc="-1">
              <a:solidFill>
                <a:schemeClr val="dk1"/>
              </a:solidFill>
              <a:latin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Image 2"/>
          <p:cNvPicPr/>
          <p:nvPr/>
        </p:nvPicPr>
        <p:blipFill>
          <a:blip r:embed="rId2"/>
          <a:stretch/>
        </p:blipFill>
        <p:spPr>
          <a:xfrm>
            <a:off x="6095880" y="0"/>
            <a:ext cx="4203000" cy="6857640"/>
          </a:xfrm>
          <a:prstGeom prst="rect">
            <a:avLst/>
          </a:prstGeom>
          <a:ln w="0">
            <a:noFill/>
          </a:ln>
        </p:spPr>
      </p:pic>
      <p:pic>
        <p:nvPicPr>
          <p:cNvPr id="101" name="Image 4"/>
          <p:cNvPicPr/>
          <p:nvPr/>
        </p:nvPicPr>
        <p:blipFill>
          <a:blip r:embed="rId3"/>
          <a:stretch/>
        </p:blipFill>
        <p:spPr>
          <a:xfrm>
            <a:off x="1225800" y="0"/>
            <a:ext cx="4663080" cy="6857640"/>
          </a:xfrm>
          <a:prstGeom prst="rect">
            <a:avLst/>
          </a:prstGeom>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Image 4"/>
          <p:cNvPicPr/>
          <p:nvPr/>
        </p:nvPicPr>
        <p:blipFill>
          <a:blip r:embed="rId2"/>
          <a:stretch/>
        </p:blipFill>
        <p:spPr>
          <a:xfrm>
            <a:off x="0" y="1270080"/>
            <a:ext cx="5025960" cy="3911400"/>
          </a:xfrm>
          <a:prstGeom prst="rect">
            <a:avLst/>
          </a:prstGeom>
          <a:ln w="0">
            <a:noFill/>
          </a:ln>
        </p:spPr>
      </p:pic>
      <p:pic>
        <p:nvPicPr>
          <p:cNvPr id="103" name="Image 2"/>
          <p:cNvPicPr/>
          <p:nvPr/>
        </p:nvPicPr>
        <p:blipFill>
          <a:blip r:embed="rId3"/>
          <a:stretch/>
        </p:blipFill>
        <p:spPr>
          <a:xfrm>
            <a:off x="5026320" y="914400"/>
            <a:ext cx="7165440" cy="4947840"/>
          </a:xfrm>
          <a:prstGeom prst="rect">
            <a:avLst/>
          </a:prstGeom>
          <a:ln w="0">
            <a:noFill/>
          </a:ln>
        </p:spPr>
      </p:pic>
      <p:sp>
        <p:nvSpPr>
          <p:cNvPr id="104" name="ZoneTexte 1"/>
          <p:cNvSpPr/>
          <p:nvPr/>
        </p:nvSpPr>
        <p:spPr>
          <a:xfrm>
            <a:off x="631080" y="503640"/>
            <a:ext cx="5672160" cy="3639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US" sz="1800" b="0" strike="noStrike" spc="-1">
                <a:solidFill>
                  <a:schemeClr val="dk1"/>
                </a:solidFill>
                <a:latin typeface="Calibri"/>
              </a:rPr>
              <a:t>Document : gravure de la situation sociétale sous Louis XVI.</a:t>
            </a:r>
            <a:endParaRPr lang="fr-FR" sz="1800" b="0" strike="noStrike" spc="-1">
              <a:solidFill>
                <a:srgbClr val="000000"/>
              </a:solidFill>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Image 6"/>
          <p:cNvPicPr/>
          <p:nvPr/>
        </p:nvPicPr>
        <p:blipFill>
          <a:blip r:embed="rId2"/>
          <a:stretch/>
        </p:blipFill>
        <p:spPr>
          <a:xfrm>
            <a:off x="8104680" y="511920"/>
            <a:ext cx="4087080" cy="5833800"/>
          </a:xfrm>
          <a:prstGeom prst="rect">
            <a:avLst/>
          </a:prstGeom>
          <a:ln w="0">
            <a:noFill/>
          </a:ln>
        </p:spPr>
      </p:pic>
      <p:pic>
        <p:nvPicPr>
          <p:cNvPr id="106" name="Image 2"/>
          <p:cNvPicPr/>
          <p:nvPr/>
        </p:nvPicPr>
        <p:blipFill>
          <a:blip r:embed="rId3"/>
          <a:stretch/>
        </p:blipFill>
        <p:spPr>
          <a:xfrm>
            <a:off x="205200" y="511920"/>
            <a:ext cx="7899120" cy="5924160"/>
          </a:xfrm>
          <a:prstGeom prst="rect">
            <a:avLst/>
          </a:prstGeom>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PlaceHolder 1"/>
          <p:cNvSpPr>
            <a:spLocks noGrp="1"/>
          </p:cNvSpPr>
          <p:nvPr>
            <p:ph type="title"/>
          </p:nvPr>
        </p:nvSpPr>
        <p:spPr>
          <a:xfrm>
            <a:off x="0" y="67320"/>
            <a:ext cx="12191760" cy="1325160"/>
          </a:xfrm>
          <a:prstGeom prst="rect">
            <a:avLst/>
          </a:prstGeom>
          <a:noFill/>
          <a:ln w="0">
            <a:noFill/>
          </a:ln>
        </p:spPr>
        <p:txBody>
          <a:bodyPr lIns="91440" tIns="45720" rIns="91440" bIns="45720" anchor="ctr">
            <a:noAutofit/>
          </a:bodyPr>
          <a:lstStyle/>
          <a:p>
            <a:pPr indent="0" algn="ctr" defTabSz="914400">
              <a:lnSpc>
                <a:spcPct val="90000"/>
              </a:lnSpc>
              <a:buNone/>
            </a:pPr>
            <a:r>
              <a:rPr lang="fr-US" sz="4400" b="1" strike="noStrike" spc="-1">
                <a:solidFill>
                  <a:schemeClr val="dk1"/>
                </a:solidFill>
                <a:latin typeface="Times New Roman"/>
              </a:rPr>
              <a:t>Quelles qualités souhaitables pour un questionnaire en histoire(-géographie) ?</a:t>
            </a:r>
            <a:endParaRPr lang="fr-US" sz="4400" b="0" strike="noStrike" spc="-1">
              <a:solidFill>
                <a:schemeClr val="dk1"/>
              </a:solidFill>
              <a:latin typeface="Calibri"/>
            </a:endParaRPr>
          </a:p>
        </p:txBody>
      </p:sp>
      <p:sp>
        <p:nvSpPr>
          <p:cNvPr id="108" name="PlaceHolder 2"/>
          <p:cNvSpPr>
            <a:spLocks noGrp="1"/>
          </p:cNvSpPr>
          <p:nvPr>
            <p:ph/>
          </p:nvPr>
        </p:nvSpPr>
        <p:spPr>
          <a:xfrm>
            <a:off x="838080" y="1392840"/>
            <a:ext cx="10515240" cy="5099400"/>
          </a:xfrm>
          <a:prstGeom prst="rect">
            <a:avLst/>
          </a:prstGeom>
          <a:noFill/>
          <a:ln w="0">
            <a:noFill/>
          </a:ln>
        </p:spPr>
        <p:txBody>
          <a:bodyPr lIns="91440" tIns="45720" rIns="91440" bIns="45720" anchor="t">
            <a:noAutofit/>
          </a:bodyPr>
          <a:lstStyle/>
          <a:p>
            <a:pPr indent="0">
              <a:lnSpc>
                <a:spcPct val="90000"/>
              </a:lnSpc>
              <a:spcBef>
                <a:spcPts val="1417"/>
              </a:spcBef>
              <a:buNone/>
            </a:pPr>
            <a:endParaRPr lang="fr-US" sz="2800" b="0" strike="noStrike" spc="-1">
              <a:solidFill>
                <a:schemeClr val="dk1"/>
              </a:solidFill>
              <a:latin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PlaceHolder 1"/>
          <p:cNvSpPr>
            <a:spLocks noGrp="1"/>
          </p:cNvSpPr>
          <p:nvPr>
            <p:ph type="title"/>
          </p:nvPr>
        </p:nvSpPr>
        <p:spPr>
          <a:xfrm>
            <a:off x="0" y="67320"/>
            <a:ext cx="12191760" cy="1325160"/>
          </a:xfrm>
          <a:prstGeom prst="rect">
            <a:avLst/>
          </a:prstGeom>
          <a:noFill/>
          <a:ln w="0">
            <a:noFill/>
          </a:ln>
        </p:spPr>
        <p:txBody>
          <a:bodyPr lIns="91440" tIns="45720" rIns="91440" bIns="45720" anchor="ctr">
            <a:noAutofit/>
          </a:bodyPr>
          <a:lstStyle/>
          <a:p>
            <a:pPr indent="0" algn="ctr" defTabSz="914400">
              <a:lnSpc>
                <a:spcPct val="90000"/>
              </a:lnSpc>
              <a:buNone/>
            </a:pPr>
            <a:r>
              <a:rPr lang="fr-US" sz="4400" b="1" strike="noStrike" spc="-1">
                <a:solidFill>
                  <a:schemeClr val="dk1"/>
                </a:solidFill>
                <a:latin typeface="Times New Roman"/>
              </a:rPr>
              <a:t>Quelles qualités souhaitables pour un questionnaire en histoire(-géographie) ?</a:t>
            </a:r>
            <a:endParaRPr lang="fr-US" sz="4400" b="0" strike="noStrike" spc="-1">
              <a:solidFill>
                <a:schemeClr val="dk1"/>
              </a:solidFill>
              <a:latin typeface="Calibri"/>
            </a:endParaRPr>
          </a:p>
        </p:txBody>
      </p:sp>
      <p:sp>
        <p:nvSpPr>
          <p:cNvPr id="110" name="PlaceHolder 2"/>
          <p:cNvSpPr>
            <a:spLocks noGrp="1"/>
          </p:cNvSpPr>
          <p:nvPr>
            <p:ph/>
          </p:nvPr>
        </p:nvSpPr>
        <p:spPr>
          <a:xfrm>
            <a:off x="838080" y="1565280"/>
            <a:ext cx="10515240" cy="4927320"/>
          </a:xfrm>
          <a:prstGeom prst="rect">
            <a:avLst/>
          </a:prstGeom>
          <a:noFill/>
          <a:ln w="0">
            <a:noFill/>
          </a:ln>
        </p:spPr>
        <p:txBody>
          <a:bodyPr lIns="91440" tIns="45720" rIns="91440" bIns="45720" anchor="t">
            <a:normAutofit fontScale="88553" lnSpcReduction="10000"/>
          </a:bodyPr>
          <a:lstStyle/>
          <a:p>
            <a:pPr indent="0" algn="just" defTabSz="914400">
              <a:lnSpc>
                <a:spcPct val="90000"/>
              </a:lnSpc>
              <a:spcBef>
                <a:spcPts val="1001"/>
              </a:spcBef>
              <a:buNone/>
              <a:tabLst>
                <a:tab pos="0" algn="l"/>
              </a:tabLst>
            </a:pPr>
            <a:r>
              <a:rPr lang="fr-FR" sz="2800" b="0" strike="noStrike" spc="-1">
                <a:solidFill>
                  <a:schemeClr val="dk1"/>
                </a:solidFill>
                <a:latin typeface="Calibri"/>
              </a:rPr>
              <a:t>• </a:t>
            </a:r>
            <a:r>
              <a:rPr lang="fr-FR" sz="2800" b="1" strike="noStrike" spc="-1">
                <a:solidFill>
                  <a:srgbClr val="0432FF"/>
                </a:solidFill>
                <a:latin typeface="Calibri"/>
              </a:rPr>
              <a:t>L’identification de la </a:t>
            </a:r>
            <a:r>
              <a:rPr lang="fr-FR" sz="2800" b="1" strike="noStrike" spc="-1">
                <a:solidFill>
                  <a:srgbClr val="FF0000"/>
                </a:solidFill>
                <a:latin typeface="Calibri"/>
              </a:rPr>
              <a:t>notion visée </a:t>
            </a:r>
            <a:r>
              <a:rPr lang="fr-FR" sz="2800" b="1" strike="noStrike" spc="-1">
                <a:solidFill>
                  <a:srgbClr val="0432FF"/>
                </a:solidFill>
                <a:latin typeface="Calibri"/>
              </a:rPr>
              <a:t>ou de l’</a:t>
            </a:r>
            <a:r>
              <a:rPr lang="fr-FR" sz="2800" b="1" strike="noStrike" spc="-1">
                <a:solidFill>
                  <a:srgbClr val="FF0000"/>
                </a:solidFill>
                <a:latin typeface="Calibri"/>
              </a:rPr>
              <a:t>idée principale à dégager </a:t>
            </a:r>
            <a:r>
              <a:rPr lang="fr-FR" sz="2800" b="0" strike="noStrike" spc="-1">
                <a:solidFill>
                  <a:schemeClr val="dk1"/>
                </a:solidFill>
                <a:latin typeface="Calibri"/>
              </a:rPr>
              <a:t>(ce qui amène à essayer d’envisager </a:t>
            </a:r>
            <a:r>
              <a:rPr lang="fr-FR" sz="2800" b="0" strike="noStrike" spc="-1">
                <a:solidFill>
                  <a:srgbClr val="7030A0"/>
                </a:solidFill>
                <a:latin typeface="Calibri"/>
              </a:rPr>
              <a:t>une dernière question synthétique en relation directe ou indirecte avec cette notion</a:t>
            </a:r>
            <a:r>
              <a:rPr lang="fr-FR" sz="2800" b="0" strike="noStrike" spc="-1">
                <a:solidFill>
                  <a:schemeClr val="dk1"/>
                </a:solidFill>
                <a:latin typeface="Calibri"/>
              </a:rPr>
              <a:t>)</a:t>
            </a:r>
            <a:endParaRPr lang="fr-US" sz="2800" b="0" strike="noStrike" spc="-1">
              <a:solidFill>
                <a:schemeClr val="dk1"/>
              </a:solidFill>
              <a:latin typeface="Calibri"/>
            </a:endParaRPr>
          </a:p>
          <a:p>
            <a:pPr indent="0" algn="just" defTabSz="914400">
              <a:lnSpc>
                <a:spcPct val="90000"/>
              </a:lnSpc>
              <a:spcBef>
                <a:spcPts val="1001"/>
              </a:spcBef>
              <a:buNone/>
              <a:tabLst>
                <a:tab pos="0" algn="l"/>
              </a:tabLst>
            </a:pPr>
            <a:r>
              <a:rPr lang="fr-FR" sz="2800" b="0" strike="noStrike" spc="-1">
                <a:solidFill>
                  <a:schemeClr val="dk1"/>
                </a:solidFill>
                <a:latin typeface="Calibri"/>
              </a:rPr>
              <a:t>• </a:t>
            </a:r>
            <a:r>
              <a:rPr lang="fr-FR" sz="2800" b="1" strike="noStrike" spc="-1">
                <a:solidFill>
                  <a:srgbClr val="0432FF"/>
                </a:solidFill>
                <a:latin typeface="Calibri"/>
              </a:rPr>
              <a:t>Une progression dans le type de questions </a:t>
            </a:r>
            <a:r>
              <a:rPr lang="fr-FR" sz="2800" b="0" strike="noStrike" spc="-1">
                <a:solidFill>
                  <a:schemeClr val="dk1"/>
                </a:solidFill>
                <a:latin typeface="Calibri"/>
              </a:rPr>
              <a:t>: présentation (1), description-compréhension (2) et interprétation (3)</a:t>
            </a:r>
            <a:endParaRPr lang="fr-US" sz="2800" b="0" strike="noStrike" spc="-1">
              <a:solidFill>
                <a:schemeClr val="dk1"/>
              </a:solidFill>
              <a:latin typeface="Calibri"/>
            </a:endParaRPr>
          </a:p>
          <a:p>
            <a:pPr indent="0" algn="just" defTabSz="914400">
              <a:lnSpc>
                <a:spcPct val="90000"/>
              </a:lnSpc>
              <a:spcBef>
                <a:spcPts val="1001"/>
              </a:spcBef>
              <a:buNone/>
              <a:tabLst>
                <a:tab pos="0" algn="l"/>
              </a:tabLst>
            </a:pPr>
            <a:r>
              <a:rPr lang="fr-FR" sz="2800" b="0" strike="noStrike" spc="-1">
                <a:solidFill>
                  <a:schemeClr val="dk1"/>
                </a:solidFill>
                <a:latin typeface="Calibri"/>
              </a:rPr>
              <a:t>• </a:t>
            </a:r>
            <a:r>
              <a:rPr lang="fr-FR" sz="2800" b="1" strike="noStrike" spc="-1">
                <a:solidFill>
                  <a:srgbClr val="0432FF"/>
                </a:solidFill>
                <a:latin typeface="Calibri"/>
              </a:rPr>
              <a:t>La variation de la forme des réponses attendues </a:t>
            </a:r>
            <a:r>
              <a:rPr lang="fr-FR" sz="2800" b="0" strike="noStrike" spc="-1">
                <a:solidFill>
                  <a:schemeClr val="dk1"/>
                </a:solidFill>
                <a:latin typeface="Calibri"/>
              </a:rPr>
              <a:t>: une phrase, un paragraphe,  un QCM  un tableau, un dessin, des propositions à relier par des flèches, un nuage de mots…</a:t>
            </a:r>
            <a:endParaRPr lang="fr-US" sz="2800" b="0" strike="noStrike" spc="-1">
              <a:solidFill>
                <a:schemeClr val="dk1"/>
              </a:solidFill>
              <a:latin typeface="Calibri"/>
            </a:endParaRPr>
          </a:p>
          <a:p>
            <a:pPr indent="0" algn="just" defTabSz="914400">
              <a:lnSpc>
                <a:spcPct val="90000"/>
              </a:lnSpc>
              <a:spcBef>
                <a:spcPts val="1001"/>
              </a:spcBef>
              <a:buNone/>
              <a:tabLst>
                <a:tab pos="0" algn="l"/>
              </a:tabLst>
            </a:pPr>
            <a:r>
              <a:rPr lang="fr-FR" sz="2800" b="0" strike="noStrike" spc="-1">
                <a:solidFill>
                  <a:schemeClr val="dk1"/>
                </a:solidFill>
                <a:latin typeface="Calibri"/>
              </a:rPr>
              <a:t>• </a:t>
            </a:r>
            <a:r>
              <a:rPr lang="fr-FR" sz="2800" b="1" strike="noStrike" spc="-1">
                <a:solidFill>
                  <a:srgbClr val="0432FF"/>
                </a:solidFill>
                <a:latin typeface="Calibri"/>
              </a:rPr>
              <a:t>Des questions explicites adaptées </a:t>
            </a:r>
            <a:r>
              <a:rPr lang="fr-FR" sz="2800" b="0" strike="noStrike" spc="-1">
                <a:solidFill>
                  <a:schemeClr val="dk1"/>
                </a:solidFill>
                <a:latin typeface="Calibri"/>
              </a:rPr>
              <a:t>au niveau des élèves</a:t>
            </a:r>
            <a:endParaRPr lang="fr-US" sz="2800" b="0" strike="noStrike" spc="-1">
              <a:solidFill>
                <a:schemeClr val="dk1"/>
              </a:solidFill>
              <a:latin typeface="Calibri"/>
            </a:endParaRPr>
          </a:p>
          <a:p>
            <a:pPr indent="0" algn="just" defTabSz="914400">
              <a:lnSpc>
                <a:spcPct val="90000"/>
              </a:lnSpc>
              <a:spcBef>
                <a:spcPts val="1001"/>
              </a:spcBef>
              <a:buNone/>
              <a:tabLst>
                <a:tab pos="0" algn="l"/>
              </a:tabLst>
            </a:pPr>
            <a:r>
              <a:rPr lang="fr-FR" sz="2800" b="0" strike="noStrike" spc="-1">
                <a:solidFill>
                  <a:schemeClr val="dk1"/>
                </a:solidFill>
                <a:latin typeface="Calibri"/>
              </a:rPr>
              <a:t>• </a:t>
            </a:r>
            <a:r>
              <a:rPr lang="fr-FR" sz="2800" b="1" strike="noStrike" spc="-1">
                <a:solidFill>
                  <a:srgbClr val="0432FF"/>
                </a:solidFill>
                <a:latin typeface="Calibri"/>
              </a:rPr>
              <a:t>Des questions plus directives au début, plus ouvertes en fin </a:t>
            </a:r>
            <a:r>
              <a:rPr lang="fr-FR" sz="2800" b="0" strike="noStrike" spc="-1">
                <a:solidFill>
                  <a:schemeClr val="dk1"/>
                </a:solidFill>
                <a:latin typeface="Calibri"/>
              </a:rPr>
              <a:t>de questionnaire, c’est-à-dire une </a:t>
            </a:r>
            <a:r>
              <a:rPr lang="fr-FR" sz="2800" b="1" strike="noStrike" spc="-1">
                <a:solidFill>
                  <a:srgbClr val="0432FF"/>
                </a:solidFill>
                <a:latin typeface="Calibri"/>
              </a:rPr>
              <a:t>progressivité dans la difficulté</a:t>
            </a:r>
            <a:endParaRPr lang="fr-US" sz="2800" b="0" strike="noStrike" spc="-1">
              <a:solidFill>
                <a:schemeClr val="dk1"/>
              </a:solidFill>
              <a:latin typeface="Calibri"/>
            </a:endParaRPr>
          </a:p>
          <a:p>
            <a:pPr indent="0" algn="just" defTabSz="914400">
              <a:lnSpc>
                <a:spcPct val="90000"/>
              </a:lnSpc>
              <a:spcBef>
                <a:spcPts val="1001"/>
              </a:spcBef>
              <a:buNone/>
              <a:tabLst>
                <a:tab pos="0" algn="l"/>
              </a:tabLst>
            </a:pPr>
            <a:r>
              <a:rPr lang="fr-FR" sz="2800" b="0" strike="noStrike" spc="-1">
                <a:solidFill>
                  <a:schemeClr val="dk1"/>
                </a:solidFill>
                <a:latin typeface="Calibri"/>
              </a:rPr>
              <a:t>• </a:t>
            </a:r>
            <a:r>
              <a:rPr lang="fr-FR" sz="2800" b="1" strike="noStrike" spc="-1">
                <a:solidFill>
                  <a:srgbClr val="0432FF"/>
                </a:solidFill>
                <a:highlight>
                  <a:srgbClr val="FFFF00"/>
                </a:highlight>
                <a:latin typeface="Calibri"/>
              </a:rPr>
              <a:t>Des questions </a:t>
            </a:r>
            <a:r>
              <a:rPr lang="fr-FR" sz="2800" b="1" strike="noStrike" spc="-1">
                <a:solidFill>
                  <a:srgbClr val="FF0000"/>
                </a:solidFill>
                <a:highlight>
                  <a:srgbClr val="FFFF00"/>
                </a:highlight>
                <a:latin typeface="Calibri"/>
              </a:rPr>
              <a:t>mobilisant intellectuellement les élèves </a:t>
            </a:r>
            <a:r>
              <a:rPr lang="fr-FR" sz="2800" b="0" strike="noStrike" spc="-1">
                <a:solidFill>
                  <a:schemeClr val="dk1"/>
                </a:solidFill>
                <a:latin typeface="Calibri"/>
              </a:rPr>
              <a:t>(raisonner, émettre des hypothèses, justifier…)</a:t>
            </a:r>
            <a:endParaRPr lang="fr-US" sz="2800" b="0" strike="noStrike" spc="-1">
              <a:solidFill>
                <a:schemeClr val="dk1"/>
              </a:solidFill>
              <a:latin typeface="Calibri"/>
            </a:endParaRPr>
          </a:p>
          <a:p>
            <a:pPr indent="0" defTabSz="914400">
              <a:lnSpc>
                <a:spcPct val="90000"/>
              </a:lnSpc>
              <a:spcBef>
                <a:spcPts val="1001"/>
              </a:spcBef>
              <a:buNone/>
              <a:tabLst>
                <a:tab pos="0" algn="l"/>
              </a:tabLst>
            </a:pPr>
            <a:endParaRPr lang="fr-US" sz="2800" b="0" strike="noStrike" spc="-1">
              <a:solidFill>
                <a:schemeClr val="dk1"/>
              </a:solidFill>
              <a:latin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PlaceHolder 1"/>
          <p:cNvSpPr>
            <a:spLocks noGrp="1"/>
          </p:cNvSpPr>
          <p:nvPr>
            <p:ph type="title"/>
          </p:nvPr>
        </p:nvSpPr>
        <p:spPr>
          <a:xfrm>
            <a:off x="1981080" y="149040"/>
            <a:ext cx="8229240" cy="1019520"/>
          </a:xfrm>
          <a:prstGeom prst="rect">
            <a:avLst/>
          </a:prstGeom>
          <a:noFill/>
          <a:ln w="0">
            <a:noFill/>
          </a:ln>
        </p:spPr>
        <p:txBody>
          <a:bodyPr lIns="91440" tIns="45720" rIns="91440" bIns="45720" anchor="ctr">
            <a:normAutofit/>
          </a:bodyPr>
          <a:lstStyle/>
          <a:p>
            <a:pPr indent="0" defTabSz="914400">
              <a:lnSpc>
                <a:spcPct val="90000"/>
              </a:lnSpc>
              <a:buNone/>
            </a:pPr>
            <a:r>
              <a:rPr lang="fr-FR" sz="4400" b="1" strike="noStrike" spc="-1">
                <a:solidFill>
                  <a:schemeClr val="dk1"/>
                </a:solidFill>
                <a:latin typeface="Calibri Light"/>
              </a:rPr>
              <a:t>Le programme d’histoire (2020)</a:t>
            </a:r>
            <a:endParaRPr lang="fr-US" sz="4400" b="0" strike="noStrike" spc="-1">
              <a:solidFill>
                <a:schemeClr val="dk1"/>
              </a:solidFill>
              <a:latin typeface="Calibri"/>
            </a:endParaRPr>
          </a:p>
        </p:txBody>
      </p:sp>
      <p:graphicFrame>
        <p:nvGraphicFramePr>
          <p:cNvPr id="2" name="Tableau 1">
            <a:extLst>
              <a:ext uri="{FF2B5EF4-FFF2-40B4-BE49-F238E27FC236}">
                <a16:creationId xmlns:a16="http://schemas.microsoft.com/office/drawing/2014/main" id="{0F899158-7018-7855-6E19-3B4F104FE941}"/>
              </a:ext>
            </a:extLst>
          </p:cNvPr>
          <p:cNvGraphicFramePr>
            <a:graphicFrameLocks noGrp="1"/>
          </p:cNvGraphicFramePr>
          <p:nvPr>
            <p:extLst>
              <p:ext uri="{D42A27DB-BD31-4B8C-83A1-F6EECF244321}">
                <p14:modId xmlns:p14="http://schemas.microsoft.com/office/powerpoint/2010/main" val="280946633"/>
              </p:ext>
            </p:extLst>
          </p:nvPr>
        </p:nvGraphicFramePr>
        <p:xfrm>
          <a:off x="1597492" y="1526296"/>
          <a:ext cx="8476735" cy="4529232"/>
        </p:xfrm>
        <a:graphic>
          <a:graphicData uri="http://schemas.openxmlformats.org/drawingml/2006/table">
            <a:tbl>
              <a:tblPr>
                <a:tableStyleId>{5C22544A-7EE6-4342-B048-85BDC9FD1C3A}</a:tableStyleId>
              </a:tblPr>
              <a:tblGrid>
                <a:gridCol w="2943507">
                  <a:extLst>
                    <a:ext uri="{9D8B030D-6E8A-4147-A177-3AD203B41FA5}">
                      <a16:colId xmlns:a16="http://schemas.microsoft.com/office/drawing/2014/main" val="3947274842"/>
                    </a:ext>
                  </a:extLst>
                </a:gridCol>
                <a:gridCol w="5533228">
                  <a:extLst>
                    <a:ext uri="{9D8B030D-6E8A-4147-A177-3AD203B41FA5}">
                      <a16:colId xmlns:a16="http://schemas.microsoft.com/office/drawing/2014/main" val="551496225"/>
                    </a:ext>
                  </a:extLst>
                </a:gridCol>
              </a:tblGrid>
              <a:tr h="316607">
                <a:tc gridSpan="2">
                  <a:txBody>
                    <a:bodyPr/>
                    <a:lstStyle/>
                    <a:p>
                      <a:pPr algn="ctr">
                        <a:lnSpc>
                          <a:spcPct val="115000"/>
                        </a:lnSpc>
                        <a:spcAft>
                          <a:spcPts val="1000"/>
                        </a:spcAft>
                      </a:pPr>
                      <a:r>
                        <a:rPr lang="fr-FR" sz="1800" b="1" dirty="0">
                          <a:effectLst/>
                        </a:rPr>
                        <a:t>Classe de CM2</a:t>
                      </a:r>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56" marR="15697" marT="0" marB="0"/>
                </a:tc>
                <a:tc hMerge="1">
                  <a:txBody>
                    <a:bodyPr/>
                    <a:lstStyle/>
                    <a:p>
                      <a:endParaRPr lang="fr-FR"/>
                    </a:p>
                  </a:txBody>
                  <a:tcPr/>
                </a:tc>
                <a:extLst>
                  <a:ext uri="{0D108BD9-81ED-4DB2-BD59-A6C34878D82A}">
                    <a16:rowId xmlns:a16="http://schemas.microsoft.com/office/drawing/2014/main" val="3895420379"/>
                  </a:ext>
                </a:extLst>
              </a:tr>
              <a:tr h="281467">
                <a:tc>
                  <a:txBody>
                    <a:bodyPr/>
                    <a:lstStyle/>
                    <a:p>
                      <a:pPr>
                        <a:lnSpc>
                          <a:spcPct val="115000"/>
                        </a:lnSpc>
                        <a:spcAft>
                          <a:spcPts val="1000"/>
                        </a:spcAft>
                      </a:pPr>
                      <a:r>
                        <a:rPr lang="fr-FR" sz="1600" b="1" dirty="0">
                          <a:effectLst/>
                        </a:rPr>
                        <a:t>Repères de programmation</a:t>
                      </a:r>
                      <a:endParaRPr lang="fr-F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56" marR="15697" marT="0" marB="0"/>
                </a:tc>
                <a:tc>
                  <a:txBody>
                    <a:bodyPr/>
                    <a:lstStyle/>
                    <a:p>
                      <a:pPr>
                        <a:lnSpc>
                          <a:spcPct val="115000"/>
                        </a:lnSpc>
                        <a:spcAft>
                          <a:spcPts val="1000"/>
                        </a:spcAft>
                      </a:pPr>
                      <a:r>
                        <a:rPr lang="fr-FR" sz="1600" b="1" dirty="0">
                          <a:effectLst/>
                        </a:rPr>
                        <a:t>Démarches et contenus d’enseignement</a:t>
                      </a:r>
                      <a:endParaRPr lang="fr-F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56" marR="15697" marT="0" marB="0"/>
                </a:tc>
                <a:extLst>
                  <a:ext uri="{0D108BD9-81ED-4DB2-BD59-A6C34878D82A}">
                    <a16:rowId xmlns:a16="http://schemas.microsoft.com/office/drawing/2014/main" val="1201740844"/>
                  </a:ext>
                </a:extLst>
              </a:tr>
              <a:tr h="3927664">
                <a:tc>
                  <a:txBody>
                    <a:bodyPr/>
                    <a:lstStyle/>
                    <a:p>
                      <a:pPr algn="ctr">
                        <a:lnSpc>
                          <a:spcPct val="115000"/>
                        </a:lnSpc>
                        <a:spcAft>
                          <a:spcPts val="1000"/>
                        </a:spcAft>
                      </a:pPr>
                      <a:endParaRPr lang="fr-FR" sz="1800" dirty="0">
                        <a:effectLst/>
                      </a:endParaRPr>
                    </a:p>
                    <a:p>
                      <a:pPr algn="ctr"/>
                      <a:r>
                        <a:rPr lang="fr-FR" sz="1800" b="1" kern="1200" dirty="0">
                          <a:solidFill>
                            <a:schemeClr val="dk1"/>
                          </a:solidFill>
                          <a:effectLst/>
                          <a:latin typeface="+mn-lt"/>
                          <a:ea typeface="+mn-ea"/>
                          <a:cs typeface="+mn-cs"/>
                        </a:rPr>
                        <a:t>Thème 3</a:t>
                      </a:r>
                      <a:endParaRPr lang="fr-US" sz="1800" kern="1200" dirty="0">
                        <a:solidFill>
                          <a:schemeClr val="dk1"/>
                        </a:solidFill>
                        <a:effectLst/>
                        <a:latin typeface="+mn-lt"/>
                        <a:ea typeface="+mn-ea"/>
                        <a:cs typeface="+mn-cs"/>
                      </a:endParaRPr>
                    </a:p>
                    <a:p>
                      <a:pPr algn="ctr"/>
                      <a:r>
                        <a:rPr lang="fr-FR" sz="1800" b="1" kern="1200" dirty="0">
                          <a:solidFill>
                            <a:schemeClr val="dk1"/>
                          </a:solidFill>
                          <a:effectLst/>
                          <a:latin typeface="+mn-lt"/>
                          <a:ea typeface="+mn-ea"/>
                          <a:cs typeface="+mn-cs"/>
                        </a:rPr>
                        <a:t>La France, des guerres mondiales</a:t>
                      </a:r>
                      <a:endParaRPr lang="fr-US" sz="1800" kern="1200" dirty="0">
                        <a:solidFill>
                          <a:schemeClr val="dk1"/>
                        </a:solidFill>
                        <a:effectLst/>
                        <a:latin typeface="+mn-lt"/>
                        <a:ea typeface="+mn-ea"/>
                        <a:cs typeface="+mn-cs"/>
                      </a:endParaRPr>
                    </a:p>
                    <a:p>
                      <a:pPr algn="ctr"/>
                      <a:r>
                        <a:rPr lang="fr-FR" sz="1800" b="1" kern="1200" dirty="0">
                          <a:solidFill>
                            <a:schemeClr val="dk1"/>
                          </a:solidFill>
                          <a:effectLst/>
                          <a:latin typeface="+mn-lt"/>
                          <a:ea typeface="+mn-ea"/>
                          <a:cs typeface="+mn-cs"/>
                        </a:rPr>
                        <a:t>à l’Union européenne</a:t>
                      </a:r>
                      <a:endParaRPr lang="fr-US" sz="1800" kern="1200" dirty="0">
                        <a:solidFill>
                          <a:schemeClr val="dk1"/>
                        </a:solidFill>
                        <a:effectLst/>
                        <a:latin typeface="+mn-lt"/>
                        <a:ea typeface="+mn-ea"/>
                        <a:cs typeface="+mn-cs"/>
                      </a:endParaRPr>
                    </a:p>
                    <a:p>
                      <a:r>
                        <a:rPr lang="fr-FR" sz="1800" kern="1200" dirty="0">
                          <a:solidFill>
                            <a:schemeClr val="dk1"/>
                          </a:solidFill>
                          <a:effectLst/>
                          <a:latin typeface="+mn-lt"/>
                          <a:ea typeface="+mn-ea"/>
                          <a:cs typeface="+mn-cs"/>
                        </a:rPr>
                        <a:t> </a:t>
                      </a:r>
                      <a:endParaRPr lang="fr-US" sz="1800" kern="1200" dirty="0">
                        <a:solidFill>
                          <a:schemeClr val="dk1"/>
                        </a:solidFill>
                        <a:effectLst/>
                        <a:latin typeface="+mn-lt"/>
                        <a:ea typeface="+mn-ea"/>
                        <a:cs typeface="+mn-cs"/>
                      </a:endParaRPr>
                    </a:p>
                    <a:p>
                      <a:pPr lvl="0"/>
                      <a:r>
                        <a:rPr lang="fr-FR" sz="1800" kern="1200" dirty="0">
                          <a:solidFill>
                            <a:schemeClr val="dk1"/>
                          </a:solidFill>
                          <a:effectLst/>
                          <a:latin typeface="+mn-lt"/>
                          <a:ea typeface="+mn-ea"/>
                          <a:cs typeface="+mn-cs"/>
                        </a:rPr>
                        <a:t>• </a:t>
                      </a:r>
                      <a:r>
                        <a:rPr lang="fr-FR" sz="1800" b="1" kern="1200" dirty="0">
                          <a:solidFill>
                            <a:schemeClr val="dk1"/>
                          </a:solidFill>
                          <a:effectLst/>
                          <a:latin typeface="+mn-lt"/>
                          <a:ea typeface="+mn-ea"/>
                          <a:cs typeface="+mn-cs"/>
                        </a:rPr>
                        <a:t>Deux guerres mondiales au vingtième siècle</a:t>
                      </a:r>
                      <a:r>
                        <a:rPr lang="fr-FR" sz="1800" kern="1200" dirty="0">
                          <a:solidFill>
                            <a:schemeClr val="dk1"/>
                          </a:solidFill>
                          <a:effectLst/>
                          <a:latin typeface="+mn-lt"/>
                          <a:ea typeface="+mn-ea"/>
                          <a:cs typeface="+mn-cs"/>
                        </a:rPr>
                        <a:t>.</a:t>
                      </a:r>
                    </a:p>
                    <a:p>
                      <a:pPr lvl="0"/>
                      <a:endParaRPr lang="fr-US" sz="1800" kern="1200" dirty="0">
                        <a:solidFill>
                          <a:schemeClr val="dk1"/>
                        </a:solidFill>
                        <a:effectLst/>
                        <a:latin typeface="+mn-lt"/>
                        <a:ea typeface="+mn-ea"/>
                        <a:cs typeface="+mn-cs"/>
                      </a:endParaRPr>
                    </a:p>
                    <a:p>
                      <a:pPr lvl="0"/>
                      <a:r>
                        <a:rPr lang="fr-FR" sz="1800" kern="1200" dirty="0">
                          <a:solidFill>
                            <a:schemeClr val="dk1"/>
                          </a:solidFill>
                          <a:effectLst/>
                          <a:latin typeface="+mn-lt"/>
                          <a:ea typeface="+mn-ea"/>
                          <a:cs typeface="+mn-cs"/>
                        </a:rPr>
                        <a:t>• </a:t>
                      </a:r>
                      <a:r>
                        <a:rPr lang="fr-FR" sz="1800" b="1" kern="1200" dirty="0">
                          <a:solidFill>
                            <a:schemeClr val="dk1"/>
                          </a:solidFill>
                          <a:effectLst/>
                          <a:latin typeface="+mn-lt"/>
                          <a:ea typeface="+mn-ea"/>
                          <a:cs typeface="+mn-cs"/>
                        </a:rPr>
                        <a:t>La construction européenne.</a:t>
                      </a:r>
                      <a:endParaRPr lang="fr-US" sz="1800" b="1" kern="1200" dirty="0">
                        <a:solidFill>
                          <a:schemeClr val="dk1"/>
                        </a:solidFill>
                        <a:effectLst/>
                        <a:latin typeface="+mn-lt"/>
                        <a:ea typeface="+mn-ea"/>
                        <a:cs typeface="+mn-cs"/>
                      </a:endParaRPr>
                    </a:p>
                    <a:p>
                      <a:pPr algn="l">
                        <a:lnSpc>
                          <a:spcPct val="115000"/>
                        </a:lnSpc>
                        <a:spcAft>
                          <a:spcPts val="1000"/>
                        </a:spcAft>
                      </a:pPr>
                      <a:endParaRPr lang="fr-FR" sz="1600" b="1" dirty="0">
                        <a:effectLst/>
                      </a:endParaRPr>
                    </a:p>
                    <a:p>
                      <a:pPr algn="l">
                        <a:lnSpc>
                          <a:spcPct val="115000"/>
                        </a:lnSpc>
                        <a:spcAft>
                          <a:spcPts val="1000"/>
                        </a:spcAft>
                      </a:pPr>
                      <a:r>
                        <a:rPr lang="fr-FR" sz="1800" dirty="0">
                          <a:solidFill>
                            <a:srgbClr val="FF0000"/>
                          </a:solidFill>
                          <a:effectLst/>
                          <a:sym typeface="Wingdings" pitchFamily="2" charset="2"/>
                        </a:rPr>
                        <a:t> 2 sous-thèmes, mais 3 séquences (1</a:t>
                      </a:r>
                      <a:r>
                        <a:rPr lang="fr-FR" sz="1800" baseline="30000" dirty="0">
                          <a:solidFill>
                            <a:srgbClr val="FF0000"/>
                          </a:solidFill>
                          <a:effectLst/>
                          <a:sym typeface="Wingdings" pitchFamily="2" charset="2"/>
                        </a:rPr>
                        <a:t>er</a:t>
                      </a:r>
                      <a:r>
                        <a:rPr lang="fr-FR" sz="1800" dirty="0">
                          <a:solidFill>
                            <a:srgbClr val="FF0000"/>
                          </a:solidFill>
                          <a:effectLst/>
                          <a:sym typeface="Wingdings" pitchFamily="2" charset="2"/>
                        </a:rPr>
                        <a:t> GM, 2e GM, UE)</a:t>
                      </a:r>
                      <a:endParaRPr lang="fr-FR" sz="1800" dirty="0">
                        <a:solidFill>
                          <a:srgbClr val="FF0000"/>
                        </a:solidFill>
                        <a:effectLst/>
                      </a:endParaRPr>
                    </a:p>
                  </a:txBody>
                  <a:tcPr marL="856" marR="15697" marT="0" marB="0"/>
                </a:tc>
                <a:tc>
                  <a:txBody>
                    <a:bodyPr/>
                    <a:lstStyle/>
                    <a:p>
                      <a:pPr>
                        <a:lnSpc>
                          <a:spcPct val="115000"/>
                        </a:lnSpc>
                        <a:spcAft>
                          <a:spcPts val="600"/>
                        </a:spcAft>
                      </a:pPr>
                      <a:r>
                        <a:rPr lang="fr-FR" sz="1800" dirty="0">
                          <a:effectLst/>
                        </a:rPr>
                        <a:t> </a:t>
                      </a:r>
                    </a:p>
                    <a:p>
                      <a:pPr algn="just"/>
                      <a:r>
                        <a:rPr lang="fr-FR" sz="1800" b="0" kern="1200" dirty="0">
                          <a:solidFill>
                            <a:schemeClr val="tx1"/>
                          </a:solidFill>
                          <a:effectLst/>
                          <a:latin typeface="+mn-lt"/>
                          <a:ea typeface="+mn-ea"/>
                          <a:cs typeface="+mn-cs"/>
                        </a:rPr>
                        <a:t>À partir des traces de la Grande Guerre et de la Seconde Guerre mondiale dans l’environnement des élèves (lieux </a:t>
                      </a:r>
                      <a:r>
                        <a:rPr lang="fr-FR" sz="1800" b="0" kern="1200" dirty="0">
                          <a:solidFill>
                            <a:schemeClr val="dk1"/>
                          </a:solidFill>
                          <a:effectLst/>
                          <a:latin typeface="+mn-lt"/>
                          <a:ea typeface="+mn-ea"/>
                          <a:cs typeface="+mn-cs"/>
                        </a:rPr>
                        <a:t>de mémoire et du souvenir, paysages montrant les reconstructions, dates de commémoration), on présente l’ampleur des deux conflits en les situant dans leurs contextes européen et mondial. </a:t>
                      </a:r>
                      <a:endParaRPr lang="fr-US" sz="1800" b="0" kern="1200" dirty="0">
                        <a:solidFill>
                          <a:schemeClr val="dk1"/>
                        </a:solidFill>
                        <a:effectLst/>
                        <a:latin typeface="+mn-lt"/>
                        <a:ea typeface="+mn-ea"/>
                        <a:cs typeface="+mn-cs"/>
                      </a:endParaRPr>
                    </a:p>
                    <a:p>
                      <a:pPr algn="just"/>
                      <a:r>
                        <a:rPr lang="fr-FR" sz="1800" b="0" kern="1200" dirty="0">
                          <a:solidFill>
                            <a:schemeClr val="dk1"/>
                          </a:solidFill>
                          <a:effectLst/>
                          <a:latin typeface="+mn-lt"/>
                          <a:ea typeface="+mn-ea"/>
                          <a:cs typeface="+mn-cs"/>
                        </a:rPr>
                        <a:t>On évoque la </a:t>
                      </a:r>
                      <a:r>
                        <a:rPr lang="fr-FR" sz="1800" b="0" kern="1200" dirty="0">
                          <a:solidFill>
                            <a:srgbClr val="0432FF"/>
                          </a:solidFill>
                          <a:effectLst/>
                          <a:highlight>
                            <a:srgbClr val="FFFF00"/>
                          </a:highlight>
                          <a:latin typeface="+mn-lt"/>
                          <a:ea typeface="+mn-ea"/>
                          <a:cs typeface="+mn-cs"/>
                        </a:rPr>
                        <a:t>Résistance</a:t>
                      </a:r>
                      <a:r>
                        <a:rPr lang="fr-FR" sz="1800" b="0" kern="1200" dirty="0">
                          <a:solidFill>
                            <a:schemeClr val="dk1"/>
                          </a:solidFill>
                          <a:effectLst/>
                          <a:latin typeface="+mn-lt"/>
                          <a:ea typeface="+mn-ea"/>
                          <a:cs typeface="+mn-cs"/>
                        </a:rPr>
                        <a:t>, la France combattante et la </a:t>
                      </a:r>
                      <a:r>
                        <a:rPr lang="fr-FR" sz="1800" b="0" kern="1200" dirty="0">
                          <a:solidFill>
                            <a:schemeClr val="dk1"/>
                          </a:solidFill>
                          <a:effectLst/>
                          <a:highlight>
                            <a:srgbClr val="FFFF00"/>
                          </a:highlight>
                          <a:latin typeface="+mn-lt"/>
                          <a:ea typeface="+mn-ea"/>
                          <a:cs typeface="+mn-cs"/>
                        </a:rPr>
                        <a:t>collaboration</a:t>
                      </a:r>
                      <a:r>
                        <a:rPr lang="fr-FR" sz="1800" b="0" kern="1200" dirty="0">
                          <a:solidFill>
                            <a:schemeClr val="dk1"/>
                          </a:solidFill>
                          <a:effectLst/>
                          <a:latin typeface="+mn-lt"/>
                          <a:ea typeface="+mn-ea"/>
                          <a:cs typeface="+mn-cs"/>
                        </a:rPr>
                        <a:t>. On aborde le génocide des Juifs ainsi que les </a:t>
                      </a:r>
                      <a:r>
                        <a:rPr lang="fr-FR" sz="1800" b="0" kern="1200" dirty="0">
                          <a:solidFill>
                            <a:schemeClr val="tx1"/>
                          </a:solidFill>
                          <a:effectLst/>
                          <a:latin typeface="+mn-lt"/>
                          <a:ea typeface="+mn-ea"/>
                          <a:cs typeface="+mn-cs"/>
                        </a:rPr>
                        <a:t>persécutions à l’encontre d’autres populations.</a:t>
                      </a:r>
                      <a:endParaRPr lang="fr-US" sz="1800" b="0" kern="1200" dirty="0">
                        <a:solidFill>
                          <a:schemeClr val="tx1"/>
                        </a:solidFill>
                        <a:effectLst/>
                        <a:latin typeface="+mn-lt"/>
                        <a:ea typeface="+mn-ea"/>
                        <a:cs typeface="+mn-cs"/>
                      </a:endParaRPr>
                    </a:p>
                    <a:p>
                      <a:pPr algn="just"/>
                      <a:r>
                        <a:rPr lang="fr-FR" sz="1800" b="0" kern="1200" dirty="0">
                          <a:solidFill>
                            <a:schemeClr val="tx1"/>
                          </a:solidFill>
                          <a:effectLst/>
                          <a:latin typeface="+mn-lt"/>
                          <a:ea typeface="+mn-ea"/>
                          <a:cs typeface="+mn-cs"/>
                        </a:rPr>
                        <a:t>L’élève découvre que des pays européens, autrefois en guerre les uns contre les autres, sont aujourd’hui rassemblés au sein de l’Union européenne. </a:t>
                      </a:r>
                      <a:endParaRPr lang="fr-US" sz="1800" b="0" kern="1200" dirty="0">
                        <a:solidFill>
                          <a:schemeClr val="tx1"/>
                        </a:solidFill>
                        <a:effectLst/>
                        <a:latin typeface="+mn-lt"/>
                        <a:ea typeface="+mn-ea"/>
                        <a:cs typeface="+mn-cs"/>
                      </a:endParaRPr>
                    </a:p>
                  </a:txBody>
                  <a:tcPr marL="856" marR="15697" marT="0" marB="0"/>
                </a:tc>
                <a:extLst>
                  <a:ext uri="{0D108BD9-81ED-4DB2-BD59-A6C34878D82A}">
                    <a16:rowId xmlns:a16="http://schemas.microsoft.com/office/drawing/2014/main" val="172260731"/>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PlaceHolder 1"/>
          <p:cNvSpPr>
            <a:spLocks noGrp="1"/>
          </p:cNvSpPr>
          <p:nvPr>
            <p:ph type="title"/>
          </p:nvPr>
        </p:nvSpPr>
        <p:spPr>
          <a:xfrm>
            <a:off x="425885" y="168840"/>
            <a:ext cx="10716835" cy="692280"/>
          </a:xfrm>
          <a:prstGeom prst="rect">
            <a:avLst/>
          </a:prstGeom>
          <a:noFill/>
          <a:ln w="0">
            <a:noFill/>
          </a:ln>
        </p:spPr>
        <p:txBody>
          <a:bodyPr lIns="91440" tIns="45720" rIns="91440" bIns="45720" anchor="ctr">
            <a:normAutofit fontScale="90000"/>
          </a:bodyPr>
          <a:lstStyle/>
          <a:p>
            <a:pPr indent="0" defTabSz="914400">
              <a:lnSpc>
                <a:spcPct val="90000"/>
              </a:lnSpc>
              <a:buNone/>
            </a:pPr>
            <a:r>
              <a:rPr lang="fr-US" sz="4400" b="0" strike="noStrike" spc="-1" dirty="0">
                <a:solidFill>
                  <a:schemeClr val="dk1"/>
                </a:solidFill>
                <a:latin typeface="Calibri Light"/>
              </a:rPr>
              <a:t>Contexte de production d’un questionnaire</a:t>
            </a:r>
            <a:endParaRPr lang="fr-US" sz="4400" b="0" strike="noStrike" spc="-1" dirty="0">
              <a:solidFill>
                <a:schemeClr val="dk1"/>
              </a:solidFill>
              <a:latin typeface="Calibri"/>
            </a:endParaRPr>
          </a:p>
        </p:txBody>
      </p:sp>
      <p:sp>
        <p:nvSpPr>
          <p:cNvPr id="112" name="PlaceHolder 2"/>
          <p:cNvSpPr>
            <a:spLocks noGrp="1"/>
          </p:cNvSpPr>
          <p:nvPr>
            <p:ph/>
          </p:nvPr>
        </p:nvSpPr>
        <p:spPr>
          <a:xfrm>
            <a:off x="316080" y="1171440"/>
            <a:ext cx="11559240" cy="5517360"/>
          </a:xfrm>
          <a:prstGeom prst="rect">
            <a:avLst/>
          </a:prstGeom>
          <a:noFill/>
          <a:ln w="0">
            <a:noFill/>
          </a:ln>
        </p:spPr>
        <p:txBody>
          <a:bodyPr lIns="91440" tIns="45720" rIns="91440" bIns="45720" anchor="t">
            <a:normAutofit lnSpcReduction="10000"/>
          </a:bodyPr>
          <a:lstStyle/>
          <a:p>
            <a:pPr indent="0" defTabSz="914400">
              <a:lnSpc>
                <a:spcPts val="3061"/>
              </a:lnSpc>
              <a:spcBef>
                <a:spcPts val="1001"/>
              </a:spcBef>
              <a:buNone/>
              <a:tabLst>
                <a:tab pos="0" algn="l"/>
              </a:tabLst>
            </a:pPr>
            <a:r>
              <a:rPr lang="fr-US" sz="2800" b="1" strike="noStrike" spc="-1" dirty="0">
                <a:solidFill>
                  <a:schemeClr val="dk1"/>
                </a:solidFill>
                <a:latin typeface="Calibri"/>
              </a:rPr>
              <a:t>Ecole d’application Jean Zay à Châteauroux</a:t>
            </a:r>
            <a:endParaRPr lang="fr-US" sz="2800" b="0" strike="noStrike" spc="-1" dirty="0">
              <a:solidFill>
                <a:schemeClr val="dk1"/>
              </a:solidFill>
              <a:latin typeface="Calibri"/>
            </a:endParaRPr>
          </a:p>
          <a:p>
            <a:pPr indent="0" defTabSz="914400">
              <a:lnSpc>
                <a:spcPts val="3061"/>
              </a:lnSpc>
              <a:spcBef>
                <a:spcPts val="1001"/>
              </a:spcBef>
              <a:buNone/>
              <a:tabLst>
                <a:tab pos="0" algn="l"/>
              </a:tabLst>
            </a:pPr>
            <a:r>
              <a:rPr lang="fr-FR" sz="2800" b="0" strike="noStrike" spc="-1" dirty="0">
                <a:solidFill>
                  <a:schemeClr val="dk1"/>
                </a:solidFill>
                <a:latin typeface="Calibri"/>
              </a:rPr>
              <a:t>Classe de Romain Yvernault et Gaëtan </a:t>
            </a:r>
            <a:r>
              <a:rPr lang="fr-FR" sz="2800" b="0" strike="noStrike" spc="-1" dirty="0" err="1">
                <a:solidFill>
                  <a:schemeClr val="dk1"/>
                </a:solidFill>
                <a:latin typeface="Calibri"/>
              </a:rPr>
              <a:t>Aurouet</a:t>
            </a:r>
            <a:r>
              <a:rPr lang="fr-FR" sz="2800" b="0" strike="noStrike" spc="-1" dirty="0">
                <a:solidFill>
                  <a:schemeClr val="dk1"/>
                </a:solidFill>
                <a:latin typeface="Calibri"/>
              </a:rPr>
              <a:t> (CM2) dans le </a:t>
            </a:r>
            <a:r>
              <a:rPr lang="fr-US" sz="2800" b="1" strike="noStrike" spc="-1" dirty="0">
                <a:solidFill>
                  <a:srgbClr val="0432FF"/>
                </a:solidFill>
                <a:latin typeface="Calibri"/>
              </a:rPr>
              <a:t>cadre d’une progression spiralaire </a:t>
            </a:r>
            <a:r>
              <a:rPr lang="fr-US" sz="2800" b="0" strike="noStrike" spc="-1" dirty="0">
                <a:solidFill>
                  <a:schemeClr val="dk1"/>
                </a:solidFill>
                <a:latin typeface="Calibri"/>
              </a:rPr>
              <a:t>: </a:t>
            </a:r>
          </a:p>
          <a:p>
            <a:pPr indent="0" defTabSz="914400">
              <a:lnSpc>
                <a:spcPts val="3061"/>
              </a:lnSpc>
              <a:spcBef>
                <a:spcPts val="1001"/>
              </a:spcBef>
              <a:buNone/>
              <a:tabLst>
                <a:tab pos="0" algn="l"/>
              </a:tabLst>
            </a:pPr>
            <a:endParaRPr lang="fr-US" sz="2800" b="0" strike="noStrike" spc="-1" dirty="0">
              <a:solidFill>
                <a:schemeClr val="dk1"/>
              </a:solidFill>
              <a:latin typeface="Calibri"/>
            </a:endParaRPr>
          </a:p>
          <a:p>
            <a:pPr indent="0" defTabSz="914400">
              <a:lnSpc>
                <a:spcPts val="3061"/>
              </a:lnSpc>
              <a:spcBef>
                <a:spcPts val="1001"/>
              </a:spcBef>
              <a:buNone/>
              <a:tabLst>
                <a:tab pos="0" algn="l"/>
              </a:tabLst>
            </a:pPr>
            <a:endParaRPr lang="fr-US" sz="2800" b="0" strike="noStrike" spc="-1" dirty="0">
              <a:solidFill>
                <a:schemeClr val="dk1"/>
              </a:solidFill>
              <a:latin typeface="Calibri"/>
            </a:endParaRPr>
          </a:p>
          <a:p>
            <a:pPr indent="0" defTabSz="914400">
              <a:lnSpc>
                <a:spcPts val="3061"/>
              </a:lnSpc>
              <a:spcBef>
                <a:spcPts val="1001"/>
              </a:spcBef>
              <a:buNone/>
              <a:tabLst>
                <a:tab pos="0" algn="l"/>
              </a:tabLst>
            </a:pPr>
            <a:endParaRPr lang="fr-US" sz="2800" b="0" strike="noStrike" spc="-1" dirty="0">
              <a:solidFill>
                <a:schemeClr val="dk1"/>
              </a:solidFill>
              <a:latin typeface="Calibri"/>
            </a:endParaRPr>
          </a:p>
          <a:p>
            <a:pPr indent="0" defTabSz="914400">
              <a:lnSpc>
                <a:spcPts val="3061"/>
              </a:lnSpc>
              <a:spcBef>
                <a:spcPts val="1001"/>
              </a:spcBef>
              <a:buNone/>
              <a:tabLst>
                <a:tab pos="0" algn="l"/>
              </a:tabLst>
            </a:pPr>
            <a:endParaRPr lang="fr-US" sz="2800" b="0" strike="noStrike" spc="-1" dirty="0">
              <a:solidFill>
                <a:schemeClr val="dk1"/>
              </a:solidFill>
              <a:latin typeface="Calibri"/>
            </a:endParaRPr>
          </a:p>
          <a:p>
            <a:pPr indent="0" defTabSz="914400">
              <a:lnSpc>
                <a:spcPct val="90000"/>
              </a:lnSpc>
              <a:spcBef>
                <a:spcPts val="499"/>
              </a:spcBef>
              <a:buNone/>
              <a:tabLst>
                <a:tab pos="0" algn="l"/>
              </a:tabLst>
            </a:pPr>
            <a:endParaRPr lang="fr-US" sz="2800" b="0" strike="noStrike" spc="-1" dirty="0">
              <a:solidFill>
                <a:schemeClr val="dk1"/>
              </a:solidFill>
              <a:latin typeface="Calibri"/>
            </a:endParaRPr>
          </a:p>
          <a:p>
            <a:pPr indent="0" defTabSz="914400">
              <a:lnSpc>
                <a:spcPct val="90000"/>
              </a:lnSpc>
              <a:spcBef>
                <a:spcPts val="499"/>
              </a:spcBef>
              <a:buNone/>
              <a:tabLst>
                <a:tab pos="0" algn="l"/>
              </a:tabLst>
            </a:pPr>
            <a:r>
              <a:rPr lang="fr-US" sz="2800" b="1" strike="noStrike" spc="-1" dirty="0">
                <a:solidFill>
                  <a:schemeClr val="dk1"/>
                </a:solidFill>
                <a:latin typeface="Calibri"/>
              </a:rPr>
              <a:t>Séquence concernée : « </a:t>
            </a:r>
            <a:r>
              <a:rPr lang="fr-FR" sz="2800" b="1" strike="noStrike" spc="-1" dirty="0">
                <a:solidFill>
                  <a:schemeClr val="dk1"/>
                </a:solidFill>
                <a:latin typeface="Calibri"/>
              </a:rPr>
              <a:t>La France dans le Seconde Guerre mondiale</a:t>
            </a:r>
            <a:r>
              <a:rPr lang="fr-US" sz="2800" b="1" strike="noStrike" spc="-1" dirty="0">
                <a:solidFill>
                  <a:schemeClr val="dk1"/>
                </a:solidFill>
                <a:latin typeface="Calibri"/>
              </a:rPr>
              <a:t>»</a:t>
            </a:r>
            <a:endParaRPr lang="fr-US" sz="2800" b="0" strike="noStrike" spc="-1" dirty="0">
              <a:solidFill>
                <a:schemeClr val="dk1"/>
              </a:solidFill>
              <a:latin typeface="Calibri"/>
            </a:endParaRPr>
          </a:p>
          <a:p>
            <a:pPr indent="0" defTabSz="914400">
              <a:lnSpc>
                <a:spcPct val="90000"/>
              </a:lnSpc>
              <a:spcBef>
                <a:spcPts val="499"/>
              </a:spcBef>
              <a:buNone/>
              <a:tabLst>
                <a:tab pos="0" algn="l"/>
              </a:tabLst>
            </a:pPr>
            <a:r>
              <a:rPr lang="fr-FR" sz="2800" b="0" strike="noStrike" spc="-1" dirty="0">
                <a:solidFill>
                  <a:schemeClr val="dk1"/>
                </a:solidFill>
                <a:latin typeface="Calibri"/>
              </a:rPr>
              <a:t>La séance 1 a porté sur l’invasion de </a:t>
            </a:r>
            <a:r>
              <a:rPr lang="fr-FR" sz="2800" b="0" strike="noStrike" spc="-1">
                <a:solidFill>
                  <a:schemeClr val="dk1"/>
                </a:solidFill>
                <a:latin typeface="Calibri"/>
              </a:rPr>
              <a:t>la France </a:t>
            </a:r>
            <a:r>
              <a:rPr lang="fr-FR" sz="2800" b="0" strike="noStrike" spc="-1" dirty="0">
                <a:solidFill>
                  <a:schemeClr val="dk1"/>
                </a:solidFill>
                <a:latin typeface="Calibri"/>
              </a:rPr>
              <a:t>en 1940.</a:t>
            </a:r>
          </a:p>
          <a:p>
            <a:pPr indent="0" defTabSz="914400">
              <a:lnSpc>
                <a:spcPct val="90000"/>
              </a:lnSpc>
              <a:spcBef>
                <a:spcPts val="499"/>
              </a:spcBef>
              <a:buNone/>
              <a:tabLst>
                <a:tab pos="0" algn="l"/>
              </a:tabLst>
            </a:pPr>
            <a:r>
              <a:rPr lang="fr-FR" sz="2800" spc="-1" dirty="0">
                <a:solidFill>
                  <a:schemeClr val="dk1"/>
                </a:solidFill>
                <a:latin typeface="Calibri"/>
              </a:rPr>
              <a:t>La séance 2 porte sur l’engagement de Français dans la Résistance ou dans la collaboration.</a:t>
            </a:r>
            <a:endParaRPr lang="fr-US" sz="2800" b="0" strike="noStrike" spc="-1" dirty="0">
              <a:solidFill>
                <a:schemeClr val="dk1"/>
              </a:solidFill>
              <a:latin typeface="Calibri"/>
            </a:endParaRPr>
          </a:p>
          <a:p>
            <a:pPr indent="0" defTabSz="914400">
              <a:lnSpc>
                <a:spcPts val="3061"/>
              </a:lnSpc>
              <a:spcBef>
                <a:spcPts val="1001"/>
              </a:spcBef>
              <a:buNone/>
              <a:tabLst>
                <a:tab pos="0" algn="l"/>
              </a:tabLst>
            </a:pPr>
            <a:endParaRPr lang="fr-US" sz="2800" b="0" strike="noStrike" spc="-1" dirty="0">
              <a:solidFill>
                <a:schemeClr val="dk1"/>
              </a:solidFill>
              <a:latin typeface="Calibri"/>
            </a:endParaRPr>
          </a:p>
          <a:p>
            <a:pPr indent="0" defTabSz="914400">
              <a:lnSpc>
                <a:spcPts val="2259"/>
              </a:lnSpc>
              <a:spcBef>
                <a:spcPts val="1001"/>
              </a:spcBef>
              <a:buNone/>
              <a:tabLst>
                <a:tab pos="0" algn="l"/>
              </a:tabLst>
            </a:pPr>
            <a:endParaRPr lang="fr-US" sz="2800" b="0" strike="noStrike" spc="-1" dirty="0">
              <a:solidFill>
                <a:schemeClr val="dk1"/>
              </a:solidFill>
              <a:latin typeface="Calibri"/>
            </a:endParaRPr>
          </a:p>
          <a:p>
            <a:pPr indent="0" defTabSz="914400">
              <a:lnSpc>
                <a:spcPts val="2259"/>
              </a:lnSpc>
              <a:spcBef>
                <a:spcPts val="1001"/>
              </a:spcBef>
              <a:buNone/>
              <a:tabLst>
                <a:tab pos="0" algn="l"/>
              </a:tabLst>
            </a:pPr>
            <a:endParaRPr lang="fr-US" sz="2800" b="0" strike="noStrike" spc="-1" dirty="0">
              <a:solidFill>
                <a:schemeClr val="dk1"/>
              </a:solidFill>
              <a:latin typeface="Calibri"/>
            </a:endParaRPr>
          </a:p>
        </p:txBody>
      </p:sp>
      <p:pic>
        <p:nvPicPr>
          <p:cNvPr id="3" name="Image 2">
            <a:extLst>
              <a:ext uri="{FF2B5EF4-FFF2-40B4-BE49-F238E27FC236}">
                <a16:creationId xmlns:a16="http://schemas.microsoft.com/office/drawing/2014/main" id="{7B524C64-90B7-B8B3-530A-CCD1C13E3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91" y="2634700"/>
            <a:ext cx="10856429" cy="2276347"/>
          </a:xfrm>
          <a:prstGeom prst="rect">
            <a:avLst/>
          </a:prstGeom>
        </p:spPr>
      </p:pic>
      <p:sp>
        <p:nvSpPr>
          <p:cNvPr id="4" name="ZoneTexte 3">
            <a:extLst>
              <a:ext uri="{FF2B5EF4-FFF2-40B4-BE49-F238E27FC236}">
                <a16:creationId xmlns:a16="http://schemas.microsoft.com/office/drawing/2014/main" id="{F85B8080-29F2-6CB0-B903-74A30729B409}"/>
              </a:ext>
            </a:extLst>
          </p:cNvPr>
          <p:cNvSpPr txBox="1"/>
          <p:nvPr/>
        </p:nvSpPr>
        <p:spPr>
          <a:xfrm>
            <a:off x="9647433" y="2717079"/>
            <a:ext cx="821934" cy="307777"/>
          </a:xfrm>
          <a:prstGeom prst="rect">
            <a:avLst/>
          </a:prstGeom>
          <a:noFill/>
        </p:spPr>
        <p:txBody>
          <a:bodyPr wrap="square" rtlCol="0">
            <a:spAutoFit/>
          </a:bodyPr>
          <a:lstStyle/>
          <a:p>
            <a:r>
              <a:rPr lang="fr-FR" sz="1400" dirty="0"/>
              <a:t>Année A</a:t>
            </a:r>
          </a:p>
        </p:txBody>
      </p:sp>
      <p:sp>
        <p:nvSpPr>
          <p:cNvPr id="5" name="ZoneTexte 4">
            <a:extLst>
              <a:ext uri="{FF2B5EF4-FFF2-40B4-BE49-F238E27FC236}">
                <a16:creationId xmlns:a16="http://schemas.microsoft.com/office/drawing/2014/main" id="{7EF91A0B-DD44-96E7-EC03-085F95C7228B}"/>
              </a:ext>
            </a:extLst>
          </p:cNvPr>
          <p:cNvSpPr txBox="1"/>
          <p:nvPr/>
        </p:nvSpPr>
        <p:spPr>
          <a:xfrm>
            <a:off x="10350575" y="2717078"/>
            <a:ext cx="821934" cy="307777"/>
          </a:xfrm>
          <a:prstGeom prst="rect">
            <a:avLst/>
          </a:prstGeom>
          <a:noFill/>
        </p:spPr>
        <p:txBody>
          <a:bodyPr wrap="square" rtlCol="0">
            <a:spAutoFit/>
          </a:bodyPr>
          <a:lstStyle/>
          <a:p>
            <a:r>
              <a:rPr lang="fr-FR" sz="1400" dirty="0"/>
              <a:t>Année B</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PlaceHolder 1"/>
          <p:cNvSpPr>
            <a:spLocks noGrp="1"/>
          </p:cNvSpPr>
          <p:nvPr>
            <p:ph type="title"/>
          </p:nvPr>
        </p:nvSpPr>
        <p:spPr>
          <a:xfrm>
            <a:off x="1041840" y="1600200"/>
            <a:ext cx="10107720" cy="2411640"/>
          </a:xfrm>
          <a:prstGeom prst="rect">
            <a:avLst/>
          </a:prstGeom>
          <a:noFill/>
          <a:ln w="0">
            <a:noFill/>
          </a:ln>
        </p:spPr>
        <p:txBody>
          <a:bodyPr lIns="91440" tIns="45720" rIns="91440" bIns="45720" anchor="b">
            <a:normAutofit fontScale="93651"/>
          </a:bodyPr>
          <a:lstStyle/>
          <a:p>
            <a:pPr indent="0" algn="ctr" defTabSz="914400">
              <a:lnSpc>
                <a:spcPct val="90000"/>
              </a:lnSpc>
              <a:buNone/>
            </a:pPr>
            <a:r>
              <a:rPr lang="fr-US" sz="6000" b="0" strike="noStrike" spc="-1">
                <a:solidFill>
                  <a:srgbClr val="0432FF"/>
                </a:solidFill>
                <a:latin typeface="Times New Roman"/>
              </a:rPr>
              <a:t>Le questionnaire</a:t>
            </a:r>
            <a:r>
              <a:rPr lang="fr-US" sz="6000" b="0" strike="noStrike" spc="-1">
                <a:solidFill>
                  <a:schemeClr val="dk1"/>
                </a:solidFill>
                <a:latin typeface="Times New Roman"/>
              </a:rPr>
              <a:t>, </a:t>
            </a:r>
            <a:br>
              <a:rPr sz="6000"/>
            </a:br>
            <a:r>
              <a:rPr lang="fr-US" sz="6000" b="0" strike="noStrike" spc="-1">
                <a:solidFill>
                  <a:schemeClr val="dk1"/>
                </a:solidFill>
                <a:latin typeface="Times New Roman"/>
              </a:rPr>
              <a:t>pour </a:t>
            </a:r>
            <a:r>
              <a:rPr lang="fr-US" sz="6000" b="0" strike="noStrike" spc="-1">
                <a:solidFill>
                  <a:srgbClr val="7030A0"/>
                </a:solidFill>
                <a:latin typeface="Times New Roman"/>
              </a:rPr>
              <a:t>analyser un document</a:t>
            </a:r>
            <a:br>
              <a:rPr sz="6000"/>
            </a:br>
            <a:r>
              <a:rPr lang="fr-US" sz="6000" b="0" strike="noStrike" spc="-1">
                <a:solidFill>
                  <a:schemeClr val="dk1"/>
                </a:solidFill>
                <a:latin typeface="Times New Roman"/>
              </a:rPr>
              <a:t>au cycle 3</a:t>
            </a:r>
            <a:endParaRPr lang="fr-US" sz="6000" b="0" strike="noStrike" spc="-1">
              <a:solidFill>
                <a:schemeClr val="dk1"/>
              </a:solidFill>
              <a:latin typeface="Calibri"/>
            </a:endParaRPr>
          </a:p>
        </p:txBody>
      </p:sp>
      <p:sp>
        <p:nvSpPr>
          <p:cNvPr id="77" name="PlaceHolder 2"/>
          <p:cNvSpPr>
            <a:spLocks noGrp="1"/>
          </p:cNvSpPr>
          <p:nvPr>
            <p:ph type="subTitle"/>
          </p:nvPr>
        </p:nvSpPr>
        <p:spPr>
          <a:xfrm>
            <a:off x="1523880" y="4550760"/>
            <a:ext cx="9143640" cy="706680"/>
          </a:xfrm>
          <a:prstGeom prst="rect">
            <a:avLst/>
          </a:prstGeom>
          <a:noFill/>
          <a:ln w="0">
            <a:noFill/>
          </a:ln>
        </p:spPr>
        <p:txBody>
          <a:bodyPr lIns="91440" tIns="45720" rIns="91440" bIns="45720" anchor="t">
            <a:noAutofit/>
          </a:bodyPr>
          <a:lstStyle/>
          <a:p>
            <a:pPr indent="0" algn="ctr" defTabSz="914400">
              <a:lnSpc>
                <a:spcPct val="90000"/>
              </a:lnSpc>
              <a:spcBef>
                <a:spcPts val="1001"/>
              </a:spcBef>
              <a:buNone/>
              <a:tabLst>
                <a:tab pos="0" algn="l"/>
              </a:tabLst>
            </a:pPr>
            <a:r>
              <a:rPr lang="fr-US" sz="2400" b="0" strike="noStrike" spc="-1">
                <a:solidFill>
                  <a:schemeClr val="dk1"/>
                </a:solidFill>
                <a:latin typeface="Times New Roman"/>
              </a:rPr>
              <a:t>UE21EC9</a:t>
            </a:r>
            <a:endParaRPr lang="fr-FR" sz="2400" b="0" strike="noStrike" spc="-1">
              <a:solidFill>
                <a:srgbClr val="000000"/>
              </a:solidFill>
              <a:latin typeface="Arial"/>
            </a:endParaRPr>
          </a:p>
          <a:p>
            <a:pPr indent="0" algn="ctr" defTabSz="914400">
              <a:lnSpc>
                <a:spcPct val="90000"/>
              </a:lnSpc>
              <a:spcBef>
                <a:spcPts val="1001"/>
              </a:spcBef>
              <a:buNone/>
              <a:tabLst>
                <a:tab pos="0" algn="l"/>
              </a:tabLst>
            </a:pPr>
            <a:endParaRPr lang="fr-FR" sz="2400" b="0" strike="noStrike" spc="-1">
              <a:solidFill>
                <a:srgbClr val="000000"/>
              </a:solidFill>
              <a:latin typeface="Arial"/>
            </a:endParaRPr>
          </a:p>
          <a:p>
            <a:pPr indent="0" algn="ctr" defTabSz="914400">
              <a:lnSpc>
                <a:spcPct val="90000"/>
              </a:lnSpc>
              <a:spcBef>
                <a:spcPts val="1001"/>
              </a:spcBef>
              <a:buNone/>
              <a:tabLst>
                <a:tab pos="0" algn="l"/>
              </a:tabLst>
            </a:pPr>
            <a:endParaRPr lang="fr-FR" sz="2400" b="0" strike="noStrike" spc="-1">
              <a:solidFill>
                <a:srgbClr val="000000"/>
              </a:solidFill>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CBEBE10-22BC-15CD-FB08-08F55514E7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673" y="0"/>
            <a:ext cx="5029997" cy="6858000"/>
          </a:xfrm>
          <a:prstGeom prst="rect">
            <a:avLst/>
          </a:prstGeom>
        </p:spPr>
      </p:pic>
      <p:pic>
        <p:nvPicPr>
          <p:cNvPr id="5" name="Image 4">
            <a:extLst>
              <a:ext uri="{FF2B5EF4-FFF2-40B4-BE49-F238E27FC236}">
                <a16:creationId xmlns:a16="http://schemas.microsoft.com/office/drawing/2014/main" id="{9E72CA0E-0D53-61BF-8C82-0DFE694B01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2418" y="0"/>
            <a:ext cx="4702309" cy="6858000"/>
          </a:xfrm>
          <a:prstGeom prst="rect">
            <a:avLst/>
          </a:prstGeom>
        </p:spPr>
      </p:pic>
    </p:spTree>
    <p:extLst>
      <p:ext uri="{BB962C8B-B14F-4D97-AF65-F5344CB8AC3E}">
        <p14:creationId xmlns:p14="http://schemas.microsoft.com/office/powerpoint/2010/main" val="3640902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EFBD14B-5981-0E06-336F-B1D48CF0A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1418689"/>
            <a:ext cx="5600700" cy="4267200"/>
          </a:xfrm>
          <a:prstGeom prst="rect">
            <a:avLst/>
          </a:prstGeom>
        </p:spPr>
      </p:pic>
      <p:pic>
        <p:nvPicPr>
          <p:cNvPr id="6" name="Image 5">
            <a:extLst>
              <a:ext uri="{FF2B5EF4-FFF2-40B4-BE49-F238E27FC236}">
                <a16:creationId xmlns:a16="http://schemas.microsoft.com/office/drawing/2014/main" id="{34986CFF-2FAA-D809-293F-3952ECAF4064}"/>
              </a:ext>
            </a:extLst>
          </p:cNvPr>
          <p:cNvPicPr>
            <a:picLocks noChangeAspect="1"/>
          </p:cNvPicPr>
          <p:nvPr/>
        </p:nvPicPr>
        <p:blipFill>
          <a:blip r:embed="rId3"/>
          <a:stretch>
            <a:fillRect/>
          </a:stretch>
        </p:blipFill>
        <p:spPr>
          <a:xfrm>
            <a:off x="0" y="580916"/>
            <a:ext cx="6547589" cy="5504103"/>
          </a:xfrm>
          <a:prstGeom prst="rect">
            <a:avLst/>
          </a:prstGeom>
        </p:spPr>
      </p:pic>
      <p:cxnSp>
        <p:nvCxnSpPr>
          <p:cNvPr id="7" name="Connecteur droit avec flèche 6">
            <a:extLst>
              <a:ext uri="{FF2B5EF4-FFF2-40B4-BE49-F238E27FC236}">
                <a16:creationId xmlns:a16="http://schemas.microsoft.com/office/drawing/2014/main" id="{48F8D941-D6C8-DED1-F311-9CEB568EBC59}"/>
              </a:ext>
            </a:extLst>
          </p:cNvPr>
          <p:cNvCxnSpPr/>
          <p:nvPr/>
        </p:nvCxnSpPr>
        <p:spPr>
          <a:xfrm>
            <a:off x="3663665" y="405171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9C7A2257-5E49-CE65-4735-C663DFAC87BF}"/>
              </a:ext>
            </a:extLst>
          </p:cNvPr>
          <p:cNvCxnSpPr>
            <a:cxnSpLocks/>
          </p:cNvCxnSpPr>
          <p:nvPr/>
        </p:nvCxnSpPr>
        <p:spPr>
          <a:xfrm flipV="1">
            <a:off x="3158944" y="3095054"/>
            <a:ext cx="408504" cy="11082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28D0C004-11AD-3513-D09A-9FCD7CD90BF9}"/>
              </a:ext>
            </a:extLst>
          </p:cNvPr>
          <p:cNvCxnSpPr>
            <a:cxnSpLocks/>
            <a:stCxn id="10" idx="1"/>
          </p:cNvCxnSpPr>
          <p:nvPr/>
        </p:nvCxnSpPr>
        <p:spPr>
          <a:xfrm flipH="1">
            <a:off x="1579351" y="3242890"/>
            <a:ext cx="501564" cy="22438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F873356-94BD-B3BF-8F6A-B3D7DEC09233}"/>
              </a:ext>
            </a:extLst>
          </p:cNvPr>
          <p:cNvSpPr/>
          <p:nvPr/>
        </p:nvSpPr>
        <p:spPr>
          <a:xfrm>
            <a:off x="2080915" y="3095054"/>
            <a:ext cx="1114425" cy="295671"/>
          </a:xfrm>
          <a:prstGeom prst="rect">
            <a:avLst/>
          </a:prstGeom>
          <a:solidFill>
            <a:schemeClr val="bg2">
              <a:lumMod val="25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FFFF00"/>
                </a:solidFill>
              </a:rPr>
              <a:t>ALLEMAGNE</a:t>
            </a:r>
          </a:p>
        </p:txBody>
      </p:sp>
    </p:spTree>
    <p:extLst>
      <p:ext uri="{BB962C8B-B14F-4D97-AF65-F5344CB8AC3E}">
        <p14:creationId xmlns:p14="http://schemas.microsoft.com/office/powerpoint/2010/main" val="91913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249944A-D54B-72DD-0FAE-901A8EEA12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1881" y="0"/>
            <a:ext cx="4762861" cy="6858000"/>
          </a:xfrm>
          <a:prstGeom prst="rect">
            <a:avLst/>
          </a:prstGeom>
        </p:spPr>
      </p:pic>
      <p:pic>
        <p:nvPicPr>
          <p:cNvPr id="5" name="Image 4">
            <a:extLst>
              <a:ext uri="{FF2B5EF4-FFF2-40B4-BE49-F238E27FC236}">
                <a16:creationId xmlns:a16="http://schemas.microsoft.com/office/drawing/2014/main" id="{F2447AD8-E768-6D42-3354-F860BD463A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758" y="0"/>
            <a:ext cx="4697795" cy="6858000"/>
          </a:xfrm>
          <a:prstGeom prst="rect">
            <a:avLst/>
          </a:prstGeom>
        </p:spPr>
      </p:pic>
    </p:spTree>
    <p:extLst>
      <p:ext uri="{BB962C8B-B14F-4D97-AF65-F5344CB8AC3E}">
        <p14:creationId xmlns:p14="http://schemas.microsoft.com/office/powerpoint/2010/main" val="4030695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1AD2E5F-3089-443A-90A3-9531518E1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954"/>
            <a:ext cx="8376357" cy="6524091"/>
          </a:xfrm>
          <a:prstGeom prst="rect">
            <a:avLst/>
          </a:prstGeom>
        </p:spPr>
      </p:pic>
      <p:pic>
        <p:nvPicPr>
          <p:cNvPr id="7" name="Image 6">
            <a:extLst>
              <a:ext uri="{FF2B5EF4-FFF2-40B4-BE49-F238E27FC236}">
                <a16:creationId xmlns:a16="http://schemas.microsoft.com/office/drawing/2014/main" id="{CAB650A4-597D-C345-9D19-E99A6A953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768" y="1356189"/>
            <a:ext cx="6934231" cy="4455286"/>
          </a:xfrm>
          <a:prstGeom prst="rect">
            <a:avLst/>
          </a:prstGeom>
        </p:spPr>
      </p:pic>
    </p:spTree>
    <p:extLst>
      <p:ext uri="{BB962C8B-B14F-4D97-AF65-F5344CB8AC3E}">
        <p14:creationId xmlns:p14="http://schemas.microsoft.com/office/powerpoint/2010/main" val="540656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DF5772B-895C-9126-137D-3E679626E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325058" cy="5969285"/>
          </a:xfrm>
          <a:prstGeom prst="rect">
            <a:avLst/>
          </a:prstGeom>
        </p:spPr>
      </p:pic>
      <p:pic>
        <p:nvPicPr>
          <p:cNvPr id="6" name="Image 5">
            <a:extLst>
              <a:ext uri="{FF2B5EF4-FFF2-40B4-BE49-F238E27FC236}">
                <a16:creationId xmlns:a16="http://schemas.microsoft.com/office/drawing/2014/main" id="{70B63262-C77C-7B6E-A362-4B98FD1F50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7287" y="1505164"/>
            <a:ext cx="6554713" cy="4464121"/>
          </a:xfrm>
          <a:prstGeom prst="rect">
            <a:avLst/>
          </a:prstGeom>
        </p:spPr>
      </p:pic>
    </p:spTree>
    <p:extLst>
      <p:ext uri="{BB962C8B-B14F-4D97-AF65-F5344CB8AC3E}">
        <p14:creationId xmlns:p14="http://schemas.microsoft.com/office/powerpoint/2010/main" val="936532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4AB39D2-1328-1DE2-72EC-B24594B07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0008" y="1228467"/>
            <a:ext cx="6310756" cy="4401065"/>
          </a:xfrm>
          <a:prstGeom prst="rect">
            <a:avLst/>
          </a:prstGeom>
        </p:spPr>
      </p:pic>
      <p:pic>
        <p:nvPicPr>
          <p:cNvPr id="5" name="Image 4">
            <a:extLst>
              <a:ext uri="{FF2B5EF4-FFF2-40B4-BE49-F238E27FC236}">
                <a16:creationId xmlns:a16="http://schemas.microsoft.com/office/drawing/2014/main" id="{F3684723-FC33-6F55-E279-A60DE96379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236" y="801384"/>
            <a:ext cx="5263891" cy="5065160"/>
          </a:xfrm>
          <a:prstGeom prst="rect">
            <a:avLst/>
          </a:prstGeom>
        </p:spPr>
      </p:pic>
    </p:spTree>
    <p:extLst>
      <p:ext uri="{BB962C8B-B14F-4D97-AF65-F5344CB8AC3E}">
        <p14:creationId xmlns:p14="http://schemas.microsoft.com/office/powerpoint/2010/main" val="2053895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p:nvPr>
        </p:nvSpPr>
        <p:spPr>
          <a:xfrm>
            <a:off x="672120" y="0"/>
            <a:ext cx="10515240" cy="931320"/>
          </a:xfrm>
          <a:prstGeom prst="rect">
            <a:avLst/>
          </a:prstGeom>
          <a:noFill/>
          <a:ln w="0">
            <a:noFill/>
          </a:ln>
        </p:spPr>
        <p:txBody>
          <a:bodyPr lIns="91440" tIns="45720" rIns="91440" bIns="45720" anchor="ctr">
            <a:noAutofit/>
          </a:bodyPr>
          <a:lstStyle/>
          <a:p>
            <a:pPr indent="0" defTabSz="914400">
              <a:lnSpc>
                <a:spcPct val="90000"/>
              </a:lnSpc>
              <a:buNone/>
            </a:pPr>
            <a:r>
              <a:rPr lang="fr-FR" sz="4400" b="1" strike="noStrike" spc="-1" dirty="0">
                <a:solidFill>
                  <a:schemeClr val="dk1"/>
                </a:solidFill>
                <a:latin typeface="Calibri Light"/>
              </a:rPr>
              <a:t>Retour sur les questionnaires</a:t>
            </a:r>
            <a:r>
              <a:rPr lang="fr-FR" sz="4400" b="0" strike="noStrike" spc="-1" dirty="0">
                <a:solidFill>
                  <a:schemeClr val="dk1"/>
                </a:solidFill>
                <a:latin typeface="Calibri Light"/>
              </a:rPr>
              <a:t>	</a:t>
            </a:r>
            <a:endParaRPr lang="fr-US" sz="4400" b="0" strike="noStrike" spc="-1">
              <a:solidFill>
                <a:schemeClr val="dk1"/>
              </a:solidFill>
              <a:latin typeface="Calibri"/>
            </a:endParaRPr>
          </a:p>
        </p:txBody>
      </p:sp>
      <p:sp>
        <p:nvSpPr>
          <p:cNvPr id="135" name="PlaceHolder 2"/>
          <p:cNvSpPr>
            <a:spLocks noGrp="1"/>
          </p:cNvSpPr>
          <p:nvPr>
            <p:ph/>
          </p:nvPr>
        </p:nvSpPr>
        <p:spPr>
          <a:xfrm>
            <a:off x="672120" y="1952090"/>
            <a:ext cx="11065320" cy="4772350"/>
          </a:xfrm>
          <a:prstGeom prst="rect">
            <a:avLst/>
          </a:prstGeom>
          <a:noFill/>
          <a:ln w="0">
            <a:noFill/>
          </a:ln>
        </p:spPr>
        <p:txBody>
          <a:bodyPr lIns="91440" tIns="45720" rIns="91440" bIns="45720" anchor="t">
            <a:normAutofit/>
          </a:bodyPr>
          <a:lstStyle/>
          <a:p>
            <a:pPr indent="0" algn="just" defTabSz="914400">
              <a:lnSpc>
                <a:spcPct val="90000"/>
              </a:lnSpc>
              <a:spcBef>
                <a:spcPts val="1001"/>
              </a:spcBef>
              <a:buNone/>
              <a:tabLst>
                <a:tab pos="0" algn="l"/>
              </a:tabLst>
            </a:pPr>
            <a:endParaRPr lang="fr-FR" sz="2800" b="0" strike="noStrike" spc="-1" dirty="0">
              <a:solidFill>
                <a:schemeClr val="dk1"/>
              </a:solidFill>
              <a:latin typeface="Wingdings"/>
            </a:endParaRPr>
          </a:p>
          <a:p>
            <a:pPr indent="0" algn="just" defTabSz="914400">
              <a:lnSpc>
                <a:spcPct val="90000"/>
              </a:lnSpc>
              <a:spcBef>
                <a:spcPts val="1001"/>
              </a:spcBef>
              <a:buNone/>
              <a:tabLst>
                <a:tab pos="0" algn="l"/>
              </a:tabLst>
            </a:pPr>
            <a:r>
              <a:rPr lang="fr-FR" sz="2800" b="0" strike="noStrike" spc="-1" dirty="0">
                <a:solidFill>
                  <a:schemeClr val="dk1"/>
                </a:solidFill>
                <a:latin typeface="Wingdings"/>
              </a:rPr>
              <a:t></a:t>
            </a:r>
            <a:r>
              <a:rPr lang="fr-FR" sz="2800" b="0" strike="noStrike" spc="-1" dirty="0">
                <a:solidFill>
                  <a:schemeClr val="dk1"/>
                </a:solidFill>
                <a:latin typeface="Calibri"/>
              </a:rPr>
              <a:t> Dépôt du questionnaire sur CELENE (dans l’UE11EC4-UE21EC4) </a:t>
            </a:r>
            <a:r>
              <a:rPr lang="fr-FR" sz="2800" b="0" strike="noStrike" spc="-1" dirty="0">
                <a:solidFill>
                  <a:srgbClr val="FF0000"/>
                </a:solidFill>
                <a:latin typeface="Calibri"/>
              </a:rPr>
              <a:t>avec indication des noms et prénoms dans le fichier et dans l’intitulé du fichier :</a:t>
            </a:r>
            <a:endParaRPr lang="fr-US" sz="2800" b="0" strike="noStrike" spc="-1" dirty="0">
              <a:solidFill>
                <a:schemeClr val="dk1"/>
              </a:solidFill>
              <a:latin typeface="Calibri"/>
            </a:endParaRPr>
          </a:p>
          <a:p>
            <a:pPr indent="0" algn="ctr" defTabSz="914400">
              <a:lnSpc>
                <a:spcPct val="90000"/>
              </a:lnSpc>
              <a:spcBef>
                <a:spcPts val="1001"/>
              </a:spcBef>
              <a:buNone/>
              <a:tabLst>
                <a:tab pos="0" algn="l"/>
              </a:tabLst>
            </a:pPr>
            <a:r>
              <a:rPr lang="fr-FR" sz="2800" b="0" strike="noStrike" spc="-1" dirty="0" err="1">
                <a:solidFill>
                  <a:srgbClr val="0432FF"/>
                </a:solidFill>
                <a:latin typeface="Calibri"/>
              </a:rPr>
              <a:t>QUESTIONNAIRE_Resistance</a:t>
            </a:r>
            <a:r>
              <a:rPr lang="fr-FR" sz="2800" b="0" strike="noStrike" spc="-1" dirty="0">
                <a:latin typeface="Calibri"/>
              </a:rPr>
              <a:t>[ou]</a:t>
            </a:r>
            <a:r>
              <a:rPr lang="fr-FR" sz="2800" b="0" strike="noStrike" spc="-1" dirty="0">
                <a:solidFill>
                  <a:srgbClr val="0432FF"/>
                </a:solidFill>
                <a:latin typeface="Calibri"/>
              </a:rPr>
              <a:t>Collaboration_M1AouB_NOMS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 name="PlaceHolder 1"/>
          <p:cNvSpPr>
            <a:spLocks noGrp="1"/>
          </p:cNvSpPr>
          <p:nvPr>
            <p:ph type="title"/>
          </p:nvPr>
        </p:nvSpPr>
        <p:spPr>
          <a:xfrm>
            <a:off x="672120" y="0"/>
            <a:ext cx="10515240" cy="931320"/>
          </a:xfrm>
          <a:prstGeom prst="rect">
            <a:avLst/>
          </a:prstGeom>
          <a:noFill/>
          <a:ln w="0">
            <a:noFill/>
          </a:ln>
        </p:spPr>
        <p:txBody>
          <a:bodyPr lIns="91440" tIns="45720" rIns="91440" bIns="45720" anchor="ctr">
            <a:noAutofit/>
          </a:bodyPr>
          <a:lstStyle/>
          <a:p>
            <a:pPr indent="0" defTabSz="914400">
              <a:lnSpc>
                <a:spcPct val="90000"/>
              </a:lnSpc>
              <a:buNone/>
            </a:pPr>
            <a:r>
              <a:rPr lang="fr-FR" sz="4400" b="1" strike="noStrike" spc="-1">
                <a:solidFill>
                  <a:schemeClr val="dk1"/>
                </a:solidFill>
                <a:latin typeface="Calibri Light"/>
              </a:rPr>
              <a:t>Retour sur les questionnaires</a:t>
            </a:r>
            <a:r>
              <a:rPr lang="fr-FR" sz="4400" b="0" strike="noStrike" spc="-1">
                <a:solidFill>
                  <a:schemeClr val="dk1"/>
                </a:solidFill>
                <a:latin typeface="Calibri Light"/>
              </a:rPr>
              <a:t>	</a:t>
            </a:r>
            <a:endParaRPr lang="fr-US" sz="4400" b="0" strike="noStrike" spc="-1">
              <a:solidFill>
                <a:schemeClr val="dk1"/>
              </a:solidFill>
              <a:latin typeface="Calibri"/>
            </a:endParaRPr>
          </a:p>
        </p:txBody>
      </p:sp>
      <p:sp>
        <p:nvSpPr>
          <p:cNvPr id="135" name="PlaceHolder 2"/>
          <p:cNvSpPr>
            <a:spLocks noGrp="1"/>
          </p:cNvSpPr>
          <p:nvPr>
            <p:ph/>
          </p:nvPr>
        </p:nvSpPr>
        <p:spPr>
          <a:xfrm>
            <a:off x="672120" y="798480"/>
            <a:ext cx="11065320" cy="5925960"/>
          </a:xfrm>
          <a:prstGeom prst="rect">
            <a:avLst/>
          </a:prstGeom>
          <a:noFill/>
          <a:ln w="0">
            <a:noFill/>
          </a:ln>
        </p:spPr>
        <p:txBody>
          <a:bodyPr lIns="91440" tIns="45720" rIns="91440" bIns="45720" anchor="t">
            <a:normAutofit/>
          </a:bodyPr>
          <a:lstStyle/>
          <a:p>
            <a:pPr indent="0" algn="just" defTabSz="914400">
              <a:lnSpc>
                <a:spcPct val="90000"/>
              </a:lnSpc>
              <a:spcBef>
                <a:spcPts val="1001"/>
              </a:spcBef>
              <a:buNone/>
              <a:tabLst>
                <a:tab pos="0" algn="l"/>
              </a:tabLst>
            </a:pPr>
            <a:r>
              <a:rPr lang="fr-FR" sz="2800" b="0" strike="noStrike" spc="-1">
                <a:solidFill>
                  <a:schemeClr val="dk1"/>
                </a:solidFill>
                <a:latin typeface="Wingdings"/>
              </a:rPr>
              <a:t></a:t>
            </a:r>
            <a:r>
              <a:rPr lang="fr-FR" sz="2800" b="0" strike="noStrike" spc="-1">
                <a:solidFill>
                  <a:schemeClr val="dk1"/>
                </a:solidFill>
                <a:latin typeface="Calibri"/>
              </a:rPr>
              <a:t> Dépôt du questionnaire sur CELENE (dans l’UE11EC4-UE21EC4) </a:t>
            </a:r>
            <a:r>
              <a:rPr lang="fr-FR" sz="2800" b="0" strike="noStrike" spc="-1">
                <a:solidFill>
                  <a:srgbClr val="FF0000"/>
                </a:solidFill>
                <a:latin typeface="Calibri"/>
              </a:rPr>
              <a:t>avec indication des noms et prénoms dans le fichier et dans l’intitulé du fichier :</a:t>
            </a:r>
            <a:endParaRPr lang="fr-US" sz="2800" b="0" strike="noStrike" spc="-1">
              <a:solidFill>
                <a:schemeClr val="dk1"/>
              </a:solidFill>
              <a:latin typeface="Calibri"/>
            </a:endParaRPr>
          </a:p>
          <a:p>
            <a:pPr indent="0" algn="ctr" defTabSz="914400">
              <a:lnSpc>
                <a:spcPct val="90000"/>
              </a:lnSpc>
              <a:spcBef>
                <a:spcPts val="1001"/>
              </a:spcBef>
              <a:buNone/>
              <a:tabLst>
                <a:tab pos="0" algn="l"/>
              </a:tabLst>
            </a:pPr>
            <a:r>
              <a:rPr lang="fr-FR" sz="2800" b="0" strike="noStrike" spc="-1">
                <a:solidFill>
                  <a:srgbClr val="0432FF"/>
                </a:solidFill>
                <a:latin typeface="Calibri"/>
              </a:rPr>
              <a:t>QUESTIONNAIRE_DOC1ou2ou3_M1AouB_NOMS</a:t>
            </a:r>
            <a:endParaRPr lang="fr-US" sz="2800" b="0" strike="noStrike" spc="-1">
              <a:solidFill>
                <a:schemeClr val="dk1"/>
              </a:solidFill>
              <a:latin typeface="Calibri"/>
            </a:endParaRPr>
          </a:p>
          <a:p>
            <a:pPr indent="0" algn="just" defTabSz="914400">
              <a:lnSpc>
                <a:spcPct val="90000"/>
              </a:lnSpc>
              <a:spcBef>
                <a:spcPts val="499"/>
              </a:spcBef>
              <a:buNone/>
              <a:tabLst>
                <a:tab pos="0" algn="l"/>
              </a:tabLst>
            </a:pPr>
            <a:r>
              <a:rPr lang="fr-FR" sz="2800" b="0" u="sng" strike="noStrike" spc="-1">
                <a:solidFill>
                  <a:schemeClr val="dk1"/>
                </a:solidFill>
                <a:uFillTx/>
                <a:latin typeface="Calibri"/>
              </a:rPr>
              <a:t>A. Modalités possibles du « retour » </a:t>
            </a:r>
            <a:endParaRPr lang="fr-US" sz="2800" b="0" strike="noStrike" spc="-1">
              <a:solidFill>
                <a:schemeClr val="dk1"/>
              </a:solidFill>
              <a:latin typeface="Calibri"/>
            </a:endParaRPr>
          </a:p>
          <a:p>
            <a:pPr indent="0" algn="just" defTabSz="914400">
              <a:lnSpc>
                <a:spcPct val="90000"/>
              </a:lnSpc>
              <a:spcBef>
                <a:spcPts val="499"/>
              </a:spcBef>
              <a:buNone/>
              <a:tabLst>
                <a:tab pos="0" algn="l"/>
              </a:tabLst>
            </a:pPr>
            <a:r>
              <a:rPr lang="fr-FR" sz="2400" b="0" strike="noStrike" spc="-1">
                <a:solidFill>
                  <a:schemeClr val="dk1"/>
                </a:solidFill>
                <a:latin typeface="Calibri"/>
              </a:rPr>
              <a:t>Les questionnaires sont échangés entre groupes A et B. Les questionnaires sont testés. Une analyse est rédigée pour chaque questionnaire avec éventuellement des propositions de modifications. Les analyses sont transmises à l’autre groupe.</a:t>
            </a:r>
            <a:endParaRPr lang="fr-US" sz="2400" b="0" strike="noStrike" spc="-1">
              <a:solidFill>
                <a:schemeClr val="dk1"/>
              </a:solidFill>
              <a:latin typeface="Calibri"/>
            </a:endParaRPr>
          </a:p>
          <a:p>
            <a:pPr indent="0" algn="just" defTabSz="914400">
              <a:lnSpc>
                <a:spcPct val="90000"/>
              </a:lnSpc>
              <a:spcBef>
                <a:spcPts val="499"/>
              </a:spcBef>
              <a:buNone/>
              <a:tabLst>
                <a:tab pos="0" algn="l"/>
              </a:tabLst>
            </a:pPr>
            <a:r>
              <a:rPr lang="fr-FR" sz="2800" b="0" u="sng" strike="noStrike" spc="-1">
                <a:solidFill>
                  <a:schemeClr val="dk1"/>
                </a:solidFill>
                <a:uFillTx/>
                <a:latin typeface="Calibri"/>
              </a:rPr>
              <a:t>B. Variante</a:t>
            </a:r>
            <a:r>
              <a:rPr lang="fr-FR" sz="2800" b="0" strike="noStrike" spc="-1">
                <a:solidFill>
                  <a:schemeClr val="dk1"/>
                </a:solidFill>
                <a:latin typeface="Calibri"/>
              </a:rPr>
              <a:t> </a:t>
            </a:r>
            <a:endParaRPr lang="fr-US" sz="2800" b="0" strike="noStrike" spc="-1">
              <a:solidFill>
                <a:schemeClr val="dk1"/>
              </a:solidFill>
              <a:latin typeface="Calibri"/>
            </a:endParaRPr>
          </a:p>
          <a:p>
            <a:pPr indent="0" algn="just" defTabSz="914400">
              <a:lnSpc>
                <a:spcPct val="90000"/>
              </a:lnSpc>
              <a:spcBef>
                <a:spcPts val="499"/>
              </a:spcBef>
              <a:buNone/>
              <a:tabLst>
                <a:tab pos="0" algn="l"/>
              </a:tabLst>
            </a:pPr>
            <a:r>
              <a:rPr lang="fr-FR" sz="2400" b="0" strike="noStrike" spc="-1">
                <a:solidFill>
                  <a:schemeClr val="dk1"/>
                </a:solidFill>
                <a:latin typeface="Calibri"/>
              </a:rPr>
              <a:t>Les questionnaires ne sont pas échangés, mais testés par les groupes qui, par atelier, réalisent et présentent une analyse, un commentaire et d’éventuelles propositions.</a:t>
            </a:r>
            <a:endParaRPr lang="fr-US" sz="2400" b="0" strike="noStrike" spc="-1">
              <a:solidFill>
                <a:schemeClr val="dk1"/>
              </a:solidFill>
              <a:latin typeface="Calibri"/>
            </a:endParaRPr>
          </a:p>
          <a:p>
            <a:pPr indent="0" algn="just" defTabSz="914400">
              <a:lnSpc>
                <a:spcPct val="90000"/>
              </a:lnSpc>
              <a:spcBef>
                <a:spcPts val="499"/>
              </a:spcBef>
              <a:buNone/>
              <a:tabLst>
                <a:tab pos="0" algn="l"/>
              </a:tabLst>
            </a:pPr>
            <a:r>
              <a:rPr lang="fr-FR" sz="2800" b="0" u="sng" strike="noStrike" spc="-1">
                <a:solidFill>
                  <a:schemeClr val="dk1"/>
                </a:solidFill>
                <a:uFillTx/>
                <a:latin typeface="Calibri"/>
              </a:rPr>
              <a:t>C. Autre possibilité </a:t>
            </a:r>
            <a:endParaRPr lang="fr-US" sz="2800" b="0" strike="noStrike" spc="-1">
              <a:solidFill>
                <a:schemeClr val="dk1"/>
              </a:solidFill>
              <a:latin typeface="Calibri"/>
            </a:endParaRPr>
          </a:p>
          <a:p>
            <a:pPr indent="0" algn="just" defTabSz="914400">
              <a:lnSpc>
                <a:spcPct val="90000"/>
              </a:lnSpc>
              <a:spcBef>
                <a:spcPts val="499"/>
              </a:spcBef>
              <a:buNone/>
              <a:tabLst>
                <a:tab pos="0" algn="l"/>
              </a:tabLst>
            </a:pPr>
            <a:r>
              <a:rPr lang="fr-FR" sz="2400" b="0" strike="noStrike" spc="-1">
                <a:solidFill>
                  <a:schemeClr val="dk1"/>
                </a:solidFill>
                <a:latin typeface="Calibri"/>
              </a:rPr>
              <a:t>Les questionnaires produits ne sont pas testés, mais des questionnaires réalisés en 2023 et complétés par des élèves de CM font l’objet d’une analyse, d’un commentaire, d’éventuelles propositions de modification par ateliers, chaque atelier faisant une présentation à l’ensemble du groupe TD.</a:t>
            </a:r>
            <a:endParaRPr lang="fr-US" sz="2400" b="0" strike="noStrike" spc="-1">
              <a:solidFill>
                <a:schemeClr val="dk1"/>
              </a:solidFill>
              <a:latin typeface="Calibri"/>
            </a:endParaRPr>
          </a:p>
        </p:txBody>
      </p:sp>
    </p:spTree>
    <p:extLst>
      <p:ext uri="{BB962C8B-B14F-4D97-AF65-F5344CB8AC3E}">
        <p14:creationId xmlns:p14="http://schemas.microsoft.com/office/powerpoint/2010/main" val="315430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PlaceHolder 1"/>
          <p:cNvSpPr>
            <a:spLocks noGrp="1"/>
          </p:cNvSpPr>
          <p:nvPr>
            <p:ph type="title"/>
          </p:nvPr>
        </p:nvSpPr>
        <p:spPr>
          <a:xfrm>
            <a:off x="838080" y="6732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fr-US" sz="4400" b="1" strike="noStrike" spc="-1">
                <a:solidFill>
                  <a:schemeClr val="dk1"/>
                </a:solidFill>
                <a:latin typeface="Times New Roman"/>
              </a:rPr>
              <a:t>Organisation de l’UE</a:t>
            </a:r>
            <a:endParaRPr lang="fr-US" sz="4400" b="0" strike="noStrike" spc="-1">
              <a:solidFill>
                <a:schemeClr val="dk1"/>
              </a:solidFill>
              <a:latin typeface="Calibri"/>
            </a:endParaRPr>
          </a:p>
        </p:txBody>
      </p:sp>
      <p:sp>
        <p:nvSpPr>
          <p:cNvPr id="81" name="PlaceHolder 2"/>
          <p:cNvSpPr>
            <a:spLocks noGrp="1"/>
          </p:cNvSpPr>
          <p:nvPr>
            <p:ph/>
          </p:nvPr>
        </p:nvSpPr>
        <p:spPr>
          <a:xfrm>
            <a:off x="838080" y="1392840"/>
            <a:ext cx="10515240" cy="509940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US" sz="2800" b="0" strike="noStrike" spc="-1">
                <a:solidFill>
                  <a:schemeClr val="dk1"/>
                </a:solidFill>
                <a:latin typeface="Times New Roman"/>
              </a:rPr>
              <a:t>Volume horaire : 4 HTD</a:t>
            </a:r>
            <a:endParaRPr lang="fr-US" sz="2800" b="0" strike="noStrike" spc="-1">
              <a:solidFill>
                <a:schemeClr val="dk1"/>
              </a:solidFill>
              <a:latin typeface="Calibri"/>
            </a:endParaRPr>
          </a:p>
          <a:p>
            <a:pPr indent="0" defTabSz="914400">
              <a:lnSpc>
                <a:spcPct val="90000"/>
              </a:lnSpc>
              <a:spcBef>
                <a:spcPts val="1001"/>
              </a:spcBef>
              <a:buNone/>
              <a:tabLst>
                <a:tab pos="0" algn="l"/>
              </a:tabLst>
            </a:pPr>
            <a:r>
              <a:rPr lang="fr-US" sz="2800" b="1" strike="noStrike" spc="-1">
                <a:solidFill>
                  <a:srgbClr val="0432FF"/>
                </a:solidFill>
                <a:latin typeface="Times New Roman"/>
              </a:rPr>
              <a:t>GROUPE </a:t>
            </a:r>
            <a:r>
              <a:rPr lang="fr-FR" sz="2800" b="1" strike="noStrike" spc="-1" dirty="0">
                <a:solidFill>
                  <a:srgbClr val="0432FF"/>
                </a:solidFill>
                <a:latin typeface="Times New Roman"/>
              </a:rPr>
              <a:t>B</a:t>
            </a:r>
            <a:endParaRPr lang="fr-US" sz="2800" b="0" strike="noStrike" spc="-1">
              <a:solidFill>
                <a:schemeClr val="dk1"/>
              </a:solidFill>
              <a:latin typeface="Calibri"/>
            </a:endParaRPr>
          </a:p>
          <a:p>
            <a:pPr indent="0" defTabSz="914400">
              <a:lnSpc>
                <a:spcPct val="90000"/>
              </a:lnSpc>
              <a:spcBef>
                <a:spcPts val="1001"/>
              </a:spcBef>
              <a:buNone/>
              <a:tabLst>
                <a:tab pos="0" algn="l"/>
              </a:tabLst>
            </a:pPr>
            <a:r>
              <a:rPr lang="fr-FR" sz="2800" b="0" u="sng" strike="noStrike" spc="-1" dirty="0">
                <a:solidFill>
                  <a:schemeClr val="dk1"/>
                </a:solidFill>
                <a:latin typeface="Times New Roman"/>
              </a:rPr>
              <a:t>Jeudi 9 avril</a:t>
            </a:r>
            <a:r>
              <a:rPr lang="fr-FR" sz="2800" spc="-1" dirty="0">
                <a:solidFill>
                  <a:schemeClr val="dk1"/>
                </a:solidFill>
                <a:latin typeface="Times New Roman"/>
              </a:rPr>
              <a:t> </a:t>
            </a:r>
            <a:r>
              <a:rPr lang="fr-FR" sz="2800" b="0" strike="noStrike" spc="-1" dirty="0">
                <a:solidFill>
                  <a:schemeClr val="dk1"/>
                </a:solidFill>
                <a:latin typeface="Times New Roman"/>
              </a:rPr>
              <a:t>13h30-16h30</a:t>
            </a:r>
            <a:endParaRPr lang="fr-US" sz="2800" b="0" strike="noStrike" spc="-1">
              <a:solidFill>
                <a:schemeClr val="dk1"/>
              </a:solidFill>
              <a:latin typeface="Calibri"/>
            </a:endParaRPr>
          </a:p>
          <a:p>
            <a:pPr indent="0" defTabSz="914400">
              <a:lnSpc>
                <a:spcPct val="90000"/>
              </a:lnSpc>
              <a:spcBef>
                <a:spcPts val="1001"/>
              </a:spcBef>
              <a:buNone/>
              <a:tabLst>
                <a:tab pos="0" algn="l"/>
              </a:tabLst>
            </a:pPr>
            <a:r>
              <a:rPr lang="fr-FR" sz="2800" b="0" strike="noStrike" spc="-1" dirty="0">
                <a:solidFill>
                  <a:schemeClr val="dk1"/>
                </a:solidFill>
                <a:latin typeface="Times New Roman"/>
              </a:rPr>
              <a:t>TD1 </a:t>
            </a:r>
            <a:r>
              <a:rPr lang="fr-US" sz="2800" b="0" strike="noStrike" spc="-1">
                <a:solidFill>
                  <a:schemeClr val="dk1"/>
                </a:solidFill>
                <a:latin typeface="Times New Roman"/>
              </a:rPr>
              <a:t>- </a:t>
            </a:r>
            <a:r>
              <a:rPr lang="fr-FR" sz="2800" b="0" strike="noStrike" spc="-1" dirty="0">
                <a:solidFill>
                  <a:schemeClr val="dk1"/>
                </a:solidFill>
                <a:latin typeface="Times New Roman"/>
              </a:rPr>
              <a:t> 3h</a:t>
            </a:r>
            <a:endParaRPr lang="fr-US" sz="2800" b="0" strike="noStrike" spc="-1">
              <a:solidFill>
                <a:schemeClr val="dk1"/>
              </a:solidFill>
              <a:latin typeface="Calibri"/>
            </a:endParaRPr>
          </a:p>
          <a:p>
            <a:pPr indent="0" defTabSz="914400">
              <a:lnSpc>
                <a:spcPct val="90000"/>
              </a:lnSpc>
              <a:spcBef>
                <a:spcPts val="1001"/>
              </a:spcBef>
              <a:buNone/>
              <a:tabLst>
                <a:tab pos="0" algn="l"/>
              </a:tabLst>
            </a:pPr>
            <a:r>
              <a:rPr lang="fr-FR" sz="2800" b="0" strike="noStrike" spc="-1" dirty="0">
                <a:solidFill>
                  <a:schemeClr val="dk1"/>
                </a:solidFill>
                <a:latin typeface="Times New Roman"/>
              </a:rPr>
              <a:t>Analyse et discours de la méthode</a:t>
            </a:r>
            <a:endParaRPr lang="fr-US" sz="2800" b="0" strike="noStrike" spc="-1">
              <a:solidFill>
                <a:schemeClr val="dk1"/>
              </a:solidFill>
              <a:latin typeface="Calibri"/>
            </a:endParaRPr>
          </a:p>
          <a:p>
            <a:pPr indent="0" defTabSz="914400">
              <a:lnSpc>
                <a:spcPct val="90000"/>
              </a:lnSpc>
              <a:spcBef>
                <a:spcPts val="1001"/>
              </a:spcBef>
              <a:buNone/>
              <a:tabLst>
                <a:tab pos="0" algn="l"/>
              </a:tabLst>
            </a:pPr>
            <a:r>
              <a:rPr lang="fr-FR" sz="2800" b="0" strike="noStrike" spc="-1" dirty="0">
                <a:solidFill>
                  <a:schemeClr val="dk1"/>
                </a:solidFill>
                <a:latin typeface="Times New Roman"/>
              </a:rPr>
              <a:t>Production de questionnaire(s)</a:t>
            </a:r>
            <a:endParaRPr lang="fr-US" sz="2800" b="0" strike="noStrike" spc="-1">
              <a:solidFill>
                <a:schemeClr val="dk1"/>
              </a:solidFill>
              <a:latin typeface="Calibri"/>
            </a:endParaRPr>
          </a:p>
          <a:p>
            <a:pPr indent="0" defTabSz="914400">
              <a:lnSpc>
                <a:spcPct val="90000"/>
              </a:lnSpc>
              <a:spcBef>
                <a:spcPts val="1001"/>
              </a:spcBef>
              <a:buNone/>
              <a:tabLst>
                <a:tab pos="0" algn="l"/>
              </a:tabLst>
            </a:pPr>
            <a:r>
              <a:rPr lang="fr-FR" sz="2800" b="0" spc="-1" dirty="0">
                <a:solidFill>
                  <a:srgbClr val="FF0000"/>
                </a:solidFill>
                <a:latin typeface="Wingdings"/>
              </a:rPr>
              <a:t></a:t>
            </a:r>
            <a:r>
              <a:rPr lang="fr-FR" sz="2800" b="0" spc="-1" dirty="0">
                <a:solidFill>
                  <a:srgbClr val="FF0000"/>
                </a:solidFill>
                <a:latin typeface="Times New Roman"/>
              </a:rPr>
              <a:t> UTILISATION DE QUESTIONNAIRES EN CLASSES DE CM</a:t>
            </a:r>
            <a:endParaRPr lang="fr-US" sz="2800" b="0" spc="-1">
              <a:solidFill>
                <a:schemeClr val="dk1"/>
              </a:solidFill>
              <a:latin typeface="Calibri"/>
            </a:endParaRPr>
          </a:p>
          <a:p>
            <a:pPr indent="0" defTabSz="914400">
              <a:lnSpc>
                <a:spcPct val="90000"/>
              </a:lnSpc>
              <a:spcBef>
                <a:spcPts val="1001"/>
              </a:spcBef>
              <a:buNone/>
              <a:tabLst>
                <a:tab pos="0" algn="l"/>
              </a:tabLst>
            </a:pPr>
            <a:r>
              <a:rPr lang="fr-FR" sz="2800" b="0" u="sng" strike="noStrike" spc="-1" dirty="0">
                <a:solidFill>
                  <a:schemeClr val="dk1"/>
                </a:solidFill>
                <a:uFillTx/>
                <a:latin typeface="Times New Roman"/>
              </a:rPr>
              <a:t>Jeudi 21 </a:t>
            </a:r>
            <a:r>
              <a:rPr lang="fr-FR" sz="2800" b="0" u="sng" strike="noStrike" spc="-1" dirty="0">
                <a:solidFill>
                  <a:schemeClr val="dk1"/>
                </a:solidFill>
                <a:latin typeface="Times New Roman"/>
              </a:rPr>
              <a:t>mai</a:t>
            </a:r>
            <a:r>
              <a:rPr lang="fr-FR" sz="2800" b="0" strike="noStrike" spc="-1" dirty="0">
                <a:solidFill>
                  <a:schemeClr val="dk1"/>
                </a:solidFill>
                <a:latin typeface="Times New Roman"/>
              </a:rPr>
              <a:t> 13h30-14h30</a:t>
            </a:r>
            <a:endParaRPr lang="fr-US" sz="2800" b="0" strike="noStrike" spc="-1">
              <a:solidFill>
                <a:schemeClr val="dk1"/>
              </a:solidFill>
              <a:latin typeface="Calibri"/>
            </a:endParaRPr>
          </a:p>
          <a:p>
            <a:pPr indent="0" defTabSz="914400">
              <a:lnSpc>
                <a:spcPct val="90000"/>
              </a:lnSpc>
              <a:spcBef>
                <a:spcPts val="1001"/>
              </a:spcBef>
              <a:buNone/>
              <a:tabLst>
                <a:tab pos="0" algn="l"/>
              </a:tabLst>
            </a:pPr>
            <a:r>
              <a:rPr lang="fr-US" sz="2800" b="0" strike="noStrike" spc="-1">
                <a:solidFill>
                  <a:schemeClr val="dk1"/>
                </a:solidFill>
                <a:latin typeface="Times New Roman"/>
              </a:rPr>
              <a:t>TD2 – 1h</a:t>
            </a:r>
            <a:endParaRPr lang="fr-US" sz="2800" b="0" strike="noStrike" spc="-1">
              <a:solidFill>
                <a:schemeClr val="dk1"/>
              </a:solidFill>
              <a:latin typeface="Calibri"/>
            </a:endParaRPr>
          </a:p>
          <a:p>
            <a:pPr indent="0" defTabSz="914400">
              <a:lnSpc>
                <a:spcPct val="90000"/>
              </a:lnSpc>
              <a:spcBef>
                <a:spcPts val="1001"/>
              </a:spcBef>
              <a:buNone/>
              <a:tabLst>
                <a:tab pos="0" algn="l"/>
              </a:tabLst>
            </a:pPr>
            <a:r>
              <a:rPr lang="fr-US" sz="2800" b="0" strike="noStrike" spc="-1">
                <a:solidFill>
                  <a:schemeClr val="dk1"/>
                </a:solidFill>
                <a:latin typeface="Times New Roman"/>
              </a:rPr>
              <a:t>Retour sur les questionnaires (produits ou utilisés par les élèves)</a:t>
            </a:r>
            <a:endParaRPr lang="fr-US" sz="2800" b="0" strike="noStrike" spc="-1">
              <a:solidFill>
                <a:schemeClr val="dk1"/>
              </a:solidFill>
              <a:latin typeface="Calibri"/>
            </a:endParaRPr>
          </a:p>
          <a:p>
            <a:pPr indent="0" defTabSz="914400">
              <a:lnSpc>
                <a:spcPct val="90000"/>
              </a:lnSpc>
              <a:spcBef>
                <a:spcPts val="1001"/>
              </a:spcBef>
              <a:buNone/>
              <a:tabLst>
                <a:tab pos="0" algn="l"/>
              </a:tabLst>
            </a:pPr>
            <a:endParaRPr lang="fr-US" sz="2800" b="0" strike="noStrike" spc="-1">
              <a:solidFill>
                <a:schemeClr val="dk1"/>
              </a:solidFill>
              <a:latin typeface="Calibri"/>
            </a:endParaRPr>
          </a:p>
        </p:txBody>
      </p:sp>
    </p:spTree>
    <p:extLst>
      <p:ext uri="{BB962C8B-B14F-4D97-AF65-F5344CB8AC3E}">
        <p14:creationId xmlns:p14="http://schemas.microsoft.com/office/powerpoint/2010/main" val="3003393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PlaceHolder 1"/>
          <p:cNvSpPr>
            <a:spLocks noGrp="1"/>
          </p:cNvSpPr>
          <p:nvPr>
            <p:ph type="title"/>
          </p:nvPr>
        </p:nvSpPr>
        <p:spPr>
          <a:xfrm>
            <a:off x="838080" y="6732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fr-US" sz="4400" b="1" strike="noStrike" spc="-1">
                <a:solidFill>
                  <a:schemeClr val="dk1"/>
                </a:solidFill>
                <a:latin typeface="Times New Roman"/>
              </a:rPr>
              <a:t>Organisation de l’UE</a:t>
            </a:r>
            <a:endParaRPr lang="fr-US" sz="4400" b="0" strike="noStrike" spc="-1">
              <a:solidFill>
                <a:schemeClr val="dk1"/>
              </a:solidFill>
              <a:latin typeface="Calibri"/>
            </a:endParaRPr>
          </a:p>
        </p:txBody>
      </p:sp>
      <p:sp>
        <p:nvSpPr>
          <p:cNvPr id="81" name="PlaceHolder 2"/>
          <p:cNvSpPr>
            <a:spLocks noGrp="1"/>
          </p:cNvSpPr>
          <p:nvPr>
            <p:ph/>
          </p:nvPr>
        </p:nvSpPr>
        <p:spPr>
          <a:xfrm>
            <a:off x="838080" y="1392840"/>
            <a:ext cx="10515240" cy="509940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US" sz="2800" b="0" strike="noStrike" spc="-1">
                <a:solidFill>
                  <a:schemeClr val="dk1"/>
                </a:solidFill>
                <a:latin typeface="Times New Roman"/>
              </a:rPr>
              <a:t>Volume horaire : 4 HTD</a:t>
            </a:r>
            <a:endParaRPr lang="fr-US" sz="2800" b="0" strike="noStrike" spc="-1">
              <a:solidFill>
                <a:schemeClr val="dk1"/>
              </a:solidFill>
              <a:latin typeface="Calibri"/>
            </a:endParaRPr>
          </a:p>
          <a:p>
            <a:pPr indent="0" defTabSz="914400">
              <a:lnSpc>
                <a:spcPct val="90000"/>
              </a:lnSpc>
              <a:spcBef>
                <a:spcPts val="1001"/>
              </a:spcBef>
              <a:buNone/>
              <a:tabLst>
                <a:tab pos="0" algn="l"/>
              </a:tabLst>
            </a:pPr>
            <a:r>
              <a:rPr lang="fr-US" sz="2800" b="1" strike="noStrike" spc="-1">
                <a:solidFill>
                  <a:srgbClr val="0432FF"/>
                </a:solidFill>
                <a:latin typeface="Times New Roman"/>
              </a:rPr>
              <a:t>GROUPE A</a:t>
            </a:r>
            <a:endParaRPr lang="fr-US" sz="2800" b="0" strike="noStrike" spc="-1">
              <a:solidFill>
                <a:schemeClr val="dk1"/>
              </a:solidFill>
              <a:latin typeface="Calibri"/>
            </a:endParaRPr>
          </a:p>
          <a:p>
            <a:pPr indent="0" defTabSz="914400">
              <a:lnSpc>
                <a:spcPct val="90000"/>
              </a:lnSpc>
              <a:spcBef>
                <a:spcPts val="1001"/>
              </a:spcBef>
              <a:buNone/>
              <a:tabLst>
                <a:tab pos="0" algn="l"/>
              </a:tabLst>
            </a:pPr>
            <a:r>
              <a:rPr lang="fr-FR" sz="2800" u="sng" spc="-1" dirty="0">
                <a:solidFill>
                  <a:schemeClr val="dk1"/>
                </a:solidFill>
                <a:latin typeface="Times New Roman"/>
              </a:rPr>
              <a:t>Mardi 14 avril</a:t>
            </a:r>
            <a:r>
              <a:rPr lang="fr-FR" sz="2800" b="0" strike="noStrike" spc="-1" dirty="0">
                <a:solidFill>
                  <a:schemeClr val="dk1"/>
                </a:solidFill>
                <a:uFillTx/>
                <a:latin typeface="Times New Roman"/>
              </a:rPr>
              <a:t> </a:t>
            </a:r>
            <a:r>
              <a:rPr lang="fr-FR" sz="2800" b="0" strike="noStrike" spc="-1" dirty="0">
                <a:solidFill>
                  <a:schemeClr val="dk1"/>
                </a:solidFill>
                <a:latin typeface="Times New Roman"/>
              </a:rPr>
              <a:t>9h-12h</a:t>
            </a:r>
            <a:endParaRPr lang="fr-US" sz="2800" b="0" strike="noStrike" spc="-1">
              <a:solidFill>
                <a:schemeClr val="dk1"/>
              </a:solidFill>
              <a:latin typeface="Calibri"/>
            </a:endParaRPr>
          </a:p>
          <a:p>
            <a:pPr indent="0" defTabSz="914400">
              <a:lnSpc>
                <a:spcPct val="90000"/>
              </a:lnSpc>
              <a:spcBef>
                <a:spcPts val="1001"/>
              </a:spcBef>
              <a:buNone/>
              <a:tabLst>
                <a:tab pos="0" algn="l"/>
              </a:tabLst>
            </a:pPr>
            <a:r>
              <a:rPr lang="fr-FR" sz="2800" b="0" strike="noStrike" spc="-1" dirty="0">
                <a:solidFill>
                  <a:schemeClr val="dk1"/>
                </a:solidFill>
                <a:latin typeface="Times New Roman"/>
              </a:rPr>
              <a:t>TD1 </a:t>
            </a:r>
            <a:r>
              <a:rPr lang="fr-US" sz="2800" b="0" strike="noStrike" spc="-1">
                <a:solidFill>
                  <a:schemeClr val="dk1"/>
                </a:solidFill>
                <a:latin typeface="Times New Roman"/>
              </a:rPr>
              <a:t>- </a:t>
            </a:r>
            <a:r>
              <a:rPr lang="fr-FR" sz="2800" b="0" strike="noStrike" spc="-1" dirty="0">
                <a:solidFill>
                  <a:schemeClr val="dk1"/>
                </a:solidFill>
                <a:latin typeface="Times New Roman"/>
              </a:rPr>
              <a:t> 3h</a:t>
            </a:r>
            <a:endParaRPr lang="fr-US" sz="2800" b="0" strike="noStrike" spc="-1">
              <a:solidFill>
                <a:schemeClr val="dk1"/>
              </a:solidFill>
              <a:latin typeface="Calibri"/>
            </a:endParaRPr>
          </a:p>
          <a:p>
            <a:pPr indent="0" defTabSz="914400">
              <a:lnSpc>
                <a:spcPct val="90000"/>
              </a:lnSpc>
              <a:spcBef>
                <a:spcPts val="1001"/>
              </a:spcBef>
              <a:buNone/>
              <a:tabLst>
                <a:tab pos="0" algn="l"/>
              </a:tabLst>
            </a:pPr>
            <a:r>
              <a:rPr lang="fr-FR" sz="2800" b="0" strike="noStrike" spc="-1" dirty="0">
                <a:solidFill>
                  <a:schemeClr val="dk1"/>
                </a:solidFill>
                <a:latin typeface="Times New Roman"/>
              </a:rPr>
              <a:t>Analyse et discours de la méthode</a:t>
            </a:r>
            <a:endParaRPr lang="fr-US" sz="2800" b="0" strike="noStrike" spc="-1">
              <a:solidFill>
                <a:schemeClr val="dk1"/>
              </a:solidFill>
              <a:latin typeface="Calibri"/>
            </a:endParaRPr>
          </a:p>
          <a:p>
            <a:pPr indent="0" defTabSz="914400">
              <a:lnSpc>
                <a:spcPct val="90000"/>
              </a:lnSpc>
              <a:spcBef>
                <a:spcPts val="1001"/>
              </a:spcBef>
              <a:buNone/>
              <a:tabLst>
                <a:tab pos="0" algn="l"/>
              </a:tabLst>
            </a:pPr>
            <a:r>
              <a:rPr lang="fr-FR" sz="2800" b="0" strike="noStrike" spc="-1" dirty="0">
                <a:solidFill>
                  <a:schemeClr val="dk1"/>
                </a:solidFill>
                <a:latin typeface="Times New Roman"/>
              </a:rPr>
              <a:t>Production de questionnaire(s)</a:t>
            </a:r>
            <a:endParaRPr lang="fr-US" sz="2800" b="0" strike="noStrike" spc="-1">
              <a:solidFill>
                <a:schemeClr val="dk1"/>
              </a:solidFill>
              <a:latin typeface="Calibri"/>
            </a:endParaRPr>
          </a:p>
          <a:p>
            <a:pPr indent="0" defTabSz="914400">
              <a:lnSpc>
                <a:spcPct val="90000"/>
              </a:lnSpc>
              <a:spcBef>
                <a:spcPts val="1001"/>
              </a:spcBef>
              <a:buNone/>
              <a:tabLst>
                <a:tab pos="0" algn="l"/>
              </a:tabLst>
            </a:pPr>
            <a:r>
              <a:rPr lang="fr-FR" sz="2800" b="0" spc="-1" dirty="0">
                <a:solidFill>
                  <a:srgbClr val="FF0000"/>
                </a:solidFill>
                <a:latin typeface="Wingdings"/>
              </a:rPr>
              <a:t></a:t>
            </a:r>
            <a:r>
              <a:rPr lang="fr-FR" sz="2800" b="0" spc="-1" dirty="0">
                <a:solidFill>
                  <a:srgbClr val="FF0000"/>
                </a:solidFill>
                <a:latin typeface="Times New Roman"/>
              </a:rPr>
              <a:t> UTILISATION DE QUESTIONNAIRES EN CLASSES DE CM</a:t>
            </a:r>
            <a:endParaRPr lang="fr-US" sz="2800" b="0" spc="-1">
              <a:solidFill>
                <a:schemeClr val="dk1"/>
              </a:solidFill>
              <a:latin typeface="Calibri"/>
            </a:endParaRPr>
          </a:p>
          <a:p>
            <a:pPr indent="0" defTabSz="914400">
              <a:lnSpc>
                <a:spcPct val="90000"/>
              </a:lnSpc>
              <a:spcBef>
                <a:spcPts val="1001"/>
              </a:spcBef>
              <a:buNone/>
              <a:tabLst>
                <a:tab pos="0" algn="l"/>
              </a:tabLst>
            </a:pPr>
            <a:r>
              <a:rPr lang="fr-FR" sz="2800" b="0" u="sng" strike="noStrike" spc="-1" dirty="0">
                <a:solidFill>
                  <a:schemeClr val="dk1"/>
                </a:solidFill>
                <a:uFillTx/>
                <a:latin typeface="Times New Roman"/>
              </a:rPr>
              <a:t>Jeudi 21 </a:t>
            </a:r>
            <a:r>
              <a:rPr lang="fr-FR" sz="2800" b="0" u="sng" strike="noStrike" spc="-1" dirty="0">
                <a:solidFill>
                  <a:schemeClr val="dk1"/>
                </a:solidFill>
                <a:latin typeface="Times New Roman"/>
              </a:rPr>
              <a:t>mai </a:t>
            </a:r>
            <a:r>
              <a:rPr lang="fr-FR" sz="2800" b="0" strike="noStrike" spc="-1" dirty="0">
                <a:solidFill>
                  <a:schemeClr val="dk1"/>
                </a:solidFill>
                <a:latin typeface="Times New Roman"/>
              </a:rPr>
              <a:t>14h30-15h30</a:t>
            </a:r>
            <a:endParaRPr lang="fr-US" sz="2800" b="0" strike="noStrike" spc="-1">
              <a:solidFill>
                <a:schemeClr val="dk1"/>
              </a:solidFill>
              <a:latin typeface="Calibri"/>
            </a:endParaRPr>
          </a:p>
          <a:p>
            <a:pPr indent="0" defTabSz="914400">
              <a:lnSpc>
                <a:spcPct val="90000"/>
              </a:lnSpc>
              <a:spcBef>
                <a:spcPts val="1001"/>
              </a:spcBef>
              <a:buNone/>
              <a:tabLst>
                <a:tab pos="0" algn="l"/>
              </a:tabLst>
            </a:pPr>
            <a:r>
              <a:rPr lang="fr-US" sz="2800" b="0" strike="noStrike" spc="-1">
                <a:solidFill>
                  <a:schemeClr val="dk1"/>
                </a:solidFill>
                <a:latin typeface="Times New Roman"/>
              </a:rPr>
              <a:t>TD2 – 1h</a:t>
            </a:r>
            <a:endParaRPr lang="fr-US" sz="2800" b="0" strike="noStrike" spc="-1">
              <a:solidFill>
                <a:schemeClr val="dk1"/>
              </a:solidFill>
              <a:latin typeface="Calibri"/>
            </a:endParaRPr>
          </a:p>
          <a:p>
            <a:pPr indent="0" defTabSz="914400">
              <a:lnSpc>
                <a:spcPct val="90000"/>
              </a:lnSpc>
              <a:spcBef>
                <a:spcPts val="1001"/>
              </a:spcBef>
              <a:buNone/>
              <a:tabLst>
                <a:tab pos="0" algn="l"/>
              </a:tabLst>
            </a:pPr>
            <a:r>
              <a:rPr lang="fr-US" sz="2800" b="0" strike="noStrike" spc="-1">
                <a:solidFill>
                  <a:schemeClr val="dk1"/>
                </a:solidFill>
                <a:latin typeface="Times New Roman"/>
              </a:rPr>
              <a:t>Retour sur les questionnaires (produits ou utilisés par les élèves)</a:t>
            </a:r>
            <a:endParaRPr lang="fr-US" sz="2800" b="0" strike="noStrike" spc="-1">
              <a:solidFill>
                <a:schemeClr val="dk1"/>
              </a:solidFill>
              <a:latin typeface="Calibri"/>
            </a:endParaRPr>
          </a:p>
          <a:p>
            <a:pPr indent="0" defTabSz="914400">
              <a:lnSpc>
                <a:spcPct val="90000"/>
              </a:lnSpc>
              <a:spcBef>
                <a:spcPts val="1001"/>
              </a:spcBef>
              <a:buNone/>
              <a:tabLst>
                <a:tab pos="0" algn="l"/>
              </a:tabLst>
            </a:pPr>
            <a:endParaRPr lang="fr-US" sz="2800" b="0" strike="noStrike" spc="-1">
              <a:solidFill>
                <a:schemeClr val="dk1"/>
              </a:solidFill>
              <a:latin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PlaceHolder 1"/>
          <p:cNvSpPr>
            <a:spLocks noGrp="1"/>
          </p:cNvSpPr>
          <p:nvPr>
            <p:ph type="title"/>
          </p:nvPr>
        </p:nvSpPr>
        <p:spPr>
          <a:xfrm>
            <a:off x="838080" y="67320"/>
            <a:ext cx="10515240" cy="1325160"/>
          </a:xfrm>
          <a:prstGeom prst="rect">
            <a:avLst/>
          </a:prstGeom>
          <a:noFill/>
          <a:ln w="0">
            <a:noFill/>
          </a:ln>
        </p:spPr>
        <p:txBody>
          <a:bodyPr lIns="91440" tIns="45720" rIns="91440" bIns="45720" anchor="ctr">
            <a:noAutofit/>
          </a:bodyPr>
          <a:lstStyle/>
          <a:p>
            <a:pPr indent="0" algn="ctr" defTabSz="914400">
              <a:lnSpc>
                <a:spcPct val="90000"/>
              </a:lnSpc>
              <a:buNone/>
            </a:pPr>
            <a:r>
              <a:rPr lang="fr-US" sz="4400" b="1" strike="noStrike" spc="-1">
                <a:solidFill>
                  <a:schemeClr val="dk1"/>
                </a:solidFill>
                <a:latin typeface="Times New Roman"/>
              </a:rPr>
              <a:t>Déroulement du TD1</a:t>
            </a:r>
            <a:endParaRPr lang="fr-US" sz="4400" b="0" strike="noStrike" spc="-1">
              <a:solidFill>
                <a:schemeClr val="dk1"/>
              </a:solidFill>
              <a:latin typeface="Calibri"/>
            </a:endParaRPr>
          </a:p>
        </p:txBody>
      </p:sp>
      <p:sp>
        <p:nvSpPr>
          <p:cNvPr id="83" name="PlaceHolder 2"/>
          <p:cNvSpPr>
            <a:spLocks noGrp="1"/>
          </p:cNvSpPr>
          <p:nvPr>
            <p:ph/>
          </p:nvPr>
        </p:nvSpPr>
        <p:spPr>
          <a:xfrm>
            <a:off x="838080" y="1392840"/>
            <a:ext cx="10515240" cy="509940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strike="noStrike" spc="-1" dirty="0">
                <a:solidFill>
                  <a:srgbClr val="7030A0"/>
                </a:solidFill>
                <a:latin typeface="Times New Roman"/>
              </a:rPr>
              <a:t>PARTIE A</a:t>
            </a:r>
            <a:endParaRPr lang="fr-US" sz="2800" b="0" strike="noStrike" spc="-1">
              <a:solidFill>
                <a:srgbClr val="7030A0"/>
              </a:solidFill>
              <a:latin typeface="Calibri"/>
            </a:endParaRPr>
          </a:p>
          <a:p>
            <a:pPr indent="0" defTabSz="914400">
              <a:lnSpc>
                <a:spcPct val="90000"/>
              </a:lnSpc>
              <a:spcBef>
                <a:spcPts val="1001"/>
              </a:spcBef>
              <a:buNone/>
              <a:tabLst>
                <a:tab pos="0" algn="l"/>
              </a:tabLst>
            </a:pPr>
            <a:r>
              <a:rPr lang="fr-FR" sz="2800" b="0" strike="noStrike" spc="-1" dirty="0">
                <a:solidFill>
                  <a:schemeClr val="dk1"/>
                </a:solidFill>
                <a:latin typeface="Times New Roman"/>
              </a:rPr>
              <a:t>• Introduction : exemple d’utilisation de documents en histoire</a:t>
            </a:r>
            <a:endParaRPr lang="fr-US" sz="2800" b="0" strike="noStrike" spc="-1">
              <a:solidFill>
                <a:schemeClr val="dk1"/>
              </a:solidFill>
              <a:latin typeface="Calibri"/>
            </a:endParaRPr>
          </a:p>
          <a:p>
            <a:pPr indent="0" defTabSz="914400">
              <a:lnSpc>
                <a:spcPct val="90000"/>
              </a:lnSpc>
              <a:spcBef>
                <a:spcPts val="1001"/>
              </a:spcBef>
              <a:buNone/>
              <a:tabLst>
                <a:tab pos="0" algn="l"/>
              </a:tabLst>
            </a:pPr>
            <a:r>
              <a:rPr lang="fr-FR" sz="2800" b="0" strike="noStrike" spc="-1" dirty="0">
                <a:solidFill>
                  <a:schemeClr val="dk1"/>
                </a:solidFill>
                <a:latin typeface="Times New Roman"/>
              </a:rPr>
              <a:t>• Analyse de questionnaires dans les manuels</a:t>
            </a:r>
            <a:endParaRPr lang="fr-US" sz="2800" b="0" strike="noStrike" spc="-1">
              <a:solidFill>
                <a:schemeClr val="dk1"/>
              </a:solidFill>
              <a:latin typeface="Calibri"/>
            </a:endParaRPr>
          </a:p>
          <a:p>
            <a:pPr indent="0" defTabSz="914400">
              <a:lnSpc>
                <a:spcPct val="90000"/>
              </a:lnSpc>
              <a:spcBef>
                <a:spcPts val="1001"/>
              </a:spcBef>
              <a:buNone/>
              <a:tabLst>
                <a:tab pos="0" algn="l"/>
              </a:tabLst>
            </a:pPr>
            <a:r>
              <a:rPr lang="fr-FR" sz="2800" b="0" strike="noStrike" spc="-1" dirty="0">
                <a:solidFill>
                  <a:schemeClr val="dk1"/>
                </a:solidFill>
                <a:latin typeface="Times New Roman"/>
              </a:rPr>
              <a:t>• Examen de questionnaires produits par les étudiants</a:t>
            </a:r>
            <a:endParaRPr lang="fr-US" sz="2800" b="0" strike="noStrike" spc="-1">
              <a:solidFill>
                <a:schemeClr val="dk1"/>
              </a:solidFill>
              <a:latin typeface="Calibri"/>
            </a:endParaRPr>
          </a:p>
          <a:p>
            <a:pPr marL="228600" indent="-228600" algn="just" defTabSz="914400">
              <a:lnSpc>
                <a:spcPct val="90000"/>
              </a:lnSpc>
              <a:spcBef>
                <a:spcPts val="1001"/>
              </a:spcBef>
              <a:buClr>
                <a:srgbClr val="000000"/>
              </a:buClr>
              <a:buFont typeface="Wingdings" charset="2"/>
              <a:buChar char=""/>
              <a:tabLst>
                <a:tab pos="0" algn="l"/>
              </a:tabLst>
            </a:pPr>
            <a:r>
              <a:rPr lang="fr-FR" sz="2800" b="0" strike="noStrike" spc="-1" dirty="0">
                <a:solidFill>
                  <a:schemeClr val="dk1"/>
                </a:solidFill>
                <a:latin typeface="Times New Roman"/>
              </a:rPr>
              <a:t> </a:t>
            </a:r>
            <a:r>
              <a:rPr lang="fr-FR" sz="2800" b="0" strike="noStrike" spc="-1" dirty="0">
                <a:solidFill>
                  <a:srgbClr val="0432FF"/>
                </a:solidFill>
                <a:latin typeface="Times New Roman"/>
              </a:rPr>
              <a:t>inventaire des qualités souhaitables d’un questionnaire </a:t>
            </a:r>
            <a:r>
              <a:rPr lang="fr-FR" sz="2800" b="0" strike="noStrike" spc="-1" dirty="0">
                <a:solidFill>
                  <a:schemeClr val="dk1"/>
                </a:solidFill>
                <a:latin typeface="Times New Roman"/>
              </a:rPr>
              <a:t>de documents en histoire(-géographie)</a:t>
            </a:r>
            <a:endParaRPr lang="fr-US" sz="2800" b="0" strike="noStrike" spc="-1">
              <a:solidFill>
                <a:schemeClr val="dk1"/>
              </a:solidFill>
              <a:latin typeface="Calibri"/>
            </a:endParaRPr>
          </a:p>
          <a:p>
            <a:pPr indent="0" algn="just" defTabSz="914400">
              <a:lnSpc>
                <a:spcPct val="90000"/>
              </a:lnSpc>
              <a:spcBef>
                <a:spcPts val="1001"/>
              </a:spcBef>
              <a:buNone/>
              <a:tabLst>
                <a:tab pos="0" algn="l"/>
              </a:tabLst>
            </a:pPr>
            <a:endParaRPr lang="fr-US" sz="2800" b="0" strike="noStrike" spc="-1">
              <a:solidFill>
                <a:schemeClr val="dk1"/>
              </a:solidFill>
              <a:latin typeface="Calibri"/>
            </a:endParaRPr>
          </a:p>
          <a:p>
            <a:pPr indent="0" algn="just" defTabSz="914400">
              <a:lnSpc>
                <a:spcPct val="90000"/>
              </a:lnSpc>
              <a:spcBef>
                <a:spcPts val="1001"/>
              </a:spcBef>
              <a:buNone/>
              <a:tabLst>
                <a:tab pos="0" algn="l"/>
              </a:tabLst>
            </a:pPr>
            <a:r>
              <a:rPr lang="fr-FR" sz="2800" b="1" strike="noStrike" spc="-1" dirty="0">
                <a:solidFill>
                  <a:srgbClr val="7030A0"/>
                </a:solidFill>
                <a:latin typeface="Times New Roman"/>
              </a:rPr>
              <a:t>PARTIE B</a:t>
            </a:r>
            <a:endParaRPr lang="fr-US" sz="2800" b="0" strike="noStrike" spc="-1">
              <a:solidFill>
                <a:srgbClr val="7030A0"/>
              </a:solidFill>
              <a:latin typeface="Calibri"/>
            </a:endParaRPr>
          </a:p>
          <a:p>
            <a:pPr indent="0" algn="just" defTabSz="914400">
              <a:lnSpc>
                <a:spcPct val="90000"/>
              </a:lnSpc>
              <a:spcBef>
                <a:spcPts val="1001"/>
              </a:spcBef>
              <a:buNone/>
              <a:tabLst>
                <a:tab pos="0" algn="l"/>
              </a:tabLst>
            </a:pPr>
            <a:r>
              <a:rPr lang="fr-FR" sz="2800" b="0" strike="noStrike" spc="-1" dirty="0">
                <a:solidFill>
                  <a:schemeClr val="dk1"/>
                </a:solidFill>
                <a:latin typeface="Times New Roman"/>
              </a:rPr>
              <a:t>• </a:t>
            </a:r>
            <a:r>
              <a:rPr lang="fr-FR" sz="2800" b="0" strike="noStrike" spc="-1" dirty="0">
                <a:solidFill>
                  <a:srgbClr val="0432FF"/>
                </a:solidFill>
                <a:latin typeface="Times New Roman"/>
              </a:rPr>
              <a:t>Production d’un questionnaire </a:t>
            </a:r>
            <a:r>
              <a:rPr lang="fr-FR" sz="2800" b="0" strike="noStrike" spc="-1" dirty="0">
                <a:solidFill>
                  <a:schemeClr val="dk1"/>
                </a:solidFill>
                <a:latin typeface="Times New Roman"/>
              </a:rPr>
              <a:t>à destination de classes de CM</a:t>
            </a:r>
            <a:endParaRPr lang="fr-US" sz="2800" b="0" strike="noStrike" spc="-1">
              <a:solidFill>
                <a:schemeClr val="dk1"/>
              </a:solidFill>
              <a:latin typeface="Calibri"/>
            </a:endParaRPr>
          </a:p>
          <a:p>
            <a:pPr indent="0" algn="just" defTabSz="914400">
              <a:lnSpc>
                <a:spcPct val="90000"/>
              </a:lnSpc>
              <a:spcBef>
                <a:spcPts val="1001"/>
              </a:spcBef>
              <a:buNone/>
              <a:tabLst>
                <a:tab pos="0" algn="l"/>
              </a:tabLst>
            </a:pPr>
            <a:r>
              <a:rPr lang="fr-FR" sz="2800" b="0" strike="noStrike" spc="-1" dirty="0">
                <a:solidFill>
                  <a:schemeClr val="dk1"/>
                </a:solidFill>
                <a:latin typeface="Times New Roman"/>
              </a:rPr>
              <a:t>(sur deux des quatre documents, M1A en groupe de 4, M1B en binôme)</a:t>
            </a:r>
            <a:endParaRPr lang="fr-US" sz="2800" b="0" strike="noStrike" spc="-1">
              <a:solidFill>
                <a:schemeClr val="dk1"/>
              </a:solidFill>
              <a:latin typeface="Calibri"/>
            </a:endParaRPr>
          </a:p>
          <a:p>
            <a:pPr indent="0" algn="just" defTabSz="914400">
              <a:lnSpc>
                <a:spcPct val="90000"/>
              </a:lnSpc>
              <a:spcBef>
                <a:spcPts val="1001"/>
              </a:spcBef>
              <a:buNone/>
              <a:tabLst>
                <a:tab pos="0" algn="l"/>
              </a:tabLst>
            </a:pPr>
            <a:endParaRPr lang="fr-US" sz="2800" b="0" strike="noStrike" spc="-1">
              <a:solidFill>
                <a:schemeClr val="dk1"/>
              </a:solidFill>
              <a:latin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Image 2"/>
          <p:cNvPicPr/>
          <p:nvPr/>
        </p:nvPicPr>
        <p:blipFill>
          <a:blip r:embed="rId2"/>
          <a:stretch/>
        </p:blipFill>
        <p:spPr>
          <a:xfrm>
            <a:off x="1174320" y="0"/>
            <a:ext cx="4872960" cy="6857640"/>
          </a:xfrm>
          <a:prstGeom prst="rect">
            <a:avLst/>
          </a:prstGeom>
          <a:ln w="0">
            <a:noFill/>
          </a:ln>
        </p:spPr>
      </p:pic>
      <p:pic>
        <p:nvPicPr>
          <p:cNvPr id="85" name="Image 4"/>
          <p:cNvPicPr/>
          <p:nvPr/>
        </p:nvPicPr>
        <p:blipFill>
          <a:blip r:embed="rId3"/>
          <a:stretch/>
        </p:blipFill>
        <p:spPr>
          <a:xfrm>
            <a:off x="6095880" y="0"/>
            <a:ext cx="4921200" cy="685764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Image 1"/>
          <p:cNvPicPr/>
          <p:nvPr/>
        </p:nvPicPr>
        <p:blipFill>
          <a:blip r:embed="rId3">
            <a:extLst>
              <a:ext uri="{BEBA8EAE-BF5A-486C-A8C5-ECC9F3942E4B}">
                <a14:imgProps xmlns:a14="http://schemas.microsoft.com/office/drawing/2010/main">
                  <a14:imgLayer r:embed="rId4">
                    <a14:imgEffect>
                      <a14:brightnessContrast bright="7000"/>
                    </a14:imgEffect>
                  </a14:imgLayer>
                </a14:imgProps>
              </a:ext>
            </a:extLst>
          </a:blip>
          <a:stretch/>
        </p:blipFill>
        <p:spPr>
          <a:xfrm>
            <a:off x="5859720" y="12600"/>
            <a:ext cx="6332040" cy="6897960"/>
          </a:xfrm>
          <a:prstGeom prst="rect">
            <a:avLst/>
          </a:prstGeom>
          <a:ln w="0">
            <a:noFill/>
          </a:ln>
        </p:spPr>
      </p:pic>
      <p:sp>
        <p:nvSpPr>
          <p:cNvPr id="87" name="ZoneTexte 2"/>
          <p:cNvSpPr/>
          <p:nvPr/>
        </p:nvSpPr>
        <p:spPr>
          <a:xfrm>
            <a:off x="264960" y="5768280"/>
            <a:ext cx="5594040" cy="106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pPr>
            <a:r>
              <a:rPr lang="fr-US" sz="1600" b="1" strike="noStrike" spc="-1">
                <a:solidFill>
                  <a:schemeClr val="dk1"/>
                </a:solidFill>
                <a:latin typeface="Times New Roman"/>
                <a:ea typeface="Times New Roman"/>
              </a:rPr>
              <a:t>Document :</a:t>
            </a:r>
            <a:r>
              <a:rPr lang="fr-US" sz="1600" b="0" strike="noStrike" spc="-1">
                <a:solidFill>
                  <a:schemeClr val="dk1"/>
                </a:solidFill>
                <a:latin typeface="Times New Roman"/>
                <a:ea typeface="Times New Roman"/>
              </a:rPr>
              <a:t> François Bouchot, </a:t>
            </a:r>
            <a:r>
              <a:rPr lang="fr-US" sz="1600" b="0" i="1" u="sng" strike="noStrike" spc="-1">
                <a:solidFill>
                  <a:schemeClr val="dk1"/>
                </a:solidFill>
                <a:uFillTx/>
                <a:latin typeface="Times New Roman"/>
                <a:ea typeface="Times New Roman"/>
              </a:rPr>
              <a:t>Le général Bonaparte au Conseil des Cinq-Cents, à Saint-Cloud. 10 novembre 1799</a:t>
            </a:r>
            <a:r>
              <a:rPr lang="fr-US" sz="1600" b="0" u="sng" strike="noStrike" spc="-1">
                <a:solidFill>
                  <a:schemeClr val="dk1"/>
                </a:solidFill>
                <a:uFillTx/>
                <a:latin typeface="Times New Roman"/>
                <a:ea typeface="Times New Roman"/>
              </a:rPr>
              <a:t>,</a:t>
            </a:r>
            <a:r>
              <a:rPr lang="fr-US" sz="1600" b="0" strike="noStrike" spc="-1">
                <a:solidFill>
                  <a:schemeClr val="dk1"/>
                </a:solidFill>
                <a:latin typeface="Times New Roman"/>
                <a:ea typeface="Times New Roman"/>
              </a:rPr>
              <a:t> tableau sur toile de 4,2m sur 4m, réalisé en 1838, Musée National du Château de Versailles.</a:t>
            </a:r>
            <a:endParaRPr lang="fr-FR" sz="1600" b="0" strike="noStrike" spc="-1">
              <a:solidFill>
                <a:srgbClr val="000000"/>
              </a:solidFill>
              <a:latin typeface="Arial"/>
            </a:endParaRPr>
          </a:p>
        </p:txBody>
      </p:sp>
      <p:sp>
        <p:nvSpPr>
          <p:cNvPr id="88" name="ZoneTexte 3"/>
          <p:cNvSpPr/>
          <p:nvPr/>
        </p:nvSpPr>
        <p:spPr>
          <a:xfrm>
            <a:off x="0" y="1998180"/>
            <a:ext cx="5829120" cy="231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600" b="0" u="sng" strike="noStrike" spc="-1" dirty="0">
                <a:solidFill>
                  <a:schemeClr val="dk1"/>
                </a:solidFill>
                <a:uFillTx/>
                <a:latin typeface="Times New Roman"/>
                <a:ea typeface="MS Mincho"/>
              </a:rPr>
              <a:t>Rappel du contexte du coup d’Etat de Napoléon Bonaparte.</a:t>
            </a:r>
            <a:endParaRPr lang="fr-FR" sz="1600" b="0" strike="noStrike" spc="-1" dirty="0">
              <a:solidFill>
                <a:srgbClr val="000000"/>
              </a:solidFill>
              <a:latin typeface="Arial"/>
            </a:endParaRPr>
          </a:p>
          <a:p>
            <a:pPr algn="just" defTabSz="914400">
              <a:lnSpc>
                <a:spcPct val="100000"/>
              </a:lnSpc>
            </a:pPr>
            <a:r>
              <a:rPr lang="fr-FR" sz="1600" b="0" strike="noStrike" spc="-1" dirty="0">
                <a:solidFill>
                  <a:schemeClr val="dk1"/>
                </a:solidFill>
                <a:latin typeface="Times New Roman"/>
                <a:ea typeface="MS Mincho"/>
              </a:rPr>
              <a:t>Le 10 novembre 1799, le général Napoléon Bonaparte âgé de 30 ans s’est rendu célèbre par ses victoires militaires. Avec des soldats qui lui sont fidèles, il pénètre dans la salle du Conseil des Cinq-Cents, assemblée composée de députés élus par les Français. Il annonce aux députés qu’il prend le pouvoir et qu’ils peuvent rentrer chez eux. Les députés crient « </a:t>
            </a:r>
            <a:r>
              <a:rPr lang="fr-FR" sz="1600" b="0" i="1" strike="noStrike" spc="-1" dirty="0">
                <a:solidFill>
                  <a:schemeClr val="dk1"/>
                </a:solidFill>
                <a:latin typeface="Times New Roman"/>
                <a:ea typeface="MS Mincho"/>
              </a:rPr>
              <a:t>A bas le dictateur ! A bas le tyran ! Hors la loi !</a:t>
            </a:r>
            <a:r>
              <a:rPr lang="fr-FR" sz="1600" b="0" strike="noStrike" spc="-1" dirty="0">
                <a:solidFill>
                  <a:schemeClr val="dk1"/>
                </a:solidFill>
                <a:latin typeface="Times New Roman"/>
                <a:ea typeface="MS Mincho"/>
              </a:rPr>
              <a:t> », mais ils doivent s’enfuir.</a:t>
            </a:r>
            <a:endParaRPr lang="fr-FR" sz="1600" b="0" strike="noStrike" spc="-1" dirty="0">
              <a:solidFill>
                <a:srgbClr val="000000"/>
              </a:solidFill>
              <a:latin typeface="Arial"/>
            </a:endParaRPr>
          </a:p>
          <a:p>
            <a:pPr defTabSz="914400">
              <a:lnSpc>
                <a:spcPct val="100000"/>
              </a:lnSpc>
            </a:pPr>
            <a:endParaRPr lang="fr-FR" sz="1800" b="0" strike="noStrike" spc="-1" dirty="0">
              <a:solidFill>
                <a:srgbClr val="000000"/>
              </a:solidFill>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1" name="Tableau 1"/>
          <p:cNvGraphicFramePr/>
          <p:nvPr/>
        </p:nvGraphicFramePr>
        <p:xfrm>
          <a:off x="689040" y="130320"/>
          <a:ext cx="10999080" cy="6858000"/>
        </p:xfrm>
        <a:graphic>
          <a:graphicData uri="http://schemas.openxmlformats.org/drawingml/2006/table">
            <a:tbl>
              <a:tblPr/>
              <a:tblGrid>
                <a:gridCol w="2887920">
                  <a:extLst>
                    <a:ext uri="{9D8B030D-6E8A-4147-A177-3AD203B41FA5}">
                      <a16:colId xmlns:a16="http://schemas.microsoft.com/office/drawing/2014/main" val="20000"/>
                    </a:ext>
                  </a:extLst>
                </a:gridCol>
                <a:gridCol w="8111160">
                  <a:extLst>
                    <a:ext uri="{9D8B030D-6E8A-4147-A177-3AD203B41FA5}">
                      <a16:colId xmlns:a16="http://schemas.microsoft.com/office/drawing/2014/main" val="20001"/>
                    </a:ext>
                  </a:extLst>
                </a:gridCol>
              </a:tblGrid>
              <a:tr h="712080">
                <a:tc>
                  <a:txBody>
                    <a:bodyPr/>
                    <a:lstStyle/>
                    <a:p>
                      <a:pPr defTabSz="914400">
                        <a:lnSpc>
                          <a:spcPct val="100000"/>
                        </a:lnSpc>
                        <a:tabLst>
                          <a:tab pos="0" algn="l"/>
                        </a:tabLst>
                      </a:pPr>
                      <a:r>
                        <a:rPr lang="fr-FR" sz="2000" b="1" strike="noStrike" spc="-1">
                          <a:solidFill>
                            <a:schemeClr val="lt1"/>
                          </a:solidFill>
                          <a:latin typeface="Calibri"/>
                        </a:rPr>
                        <a:t>DOC 1</a:t>
                      </a:r>
                      <a:endParaRPr lang="fr-FR" sz="2000" b="0" strike="noStrike" spc="-1">
                        <a:solidFill>
                          <a:srgbClr val="000000"/>
                        </a:solidFill>
                        <a:latin typeface="Arial"/>
                      </a:endParaRPr>
                    </a:p>
                    <a:p>
                      <a:pPr defTabSz="914400">
                        <a:lnSpc>
                          <a:spcPct val="100000"/>
                        </a:lnSpc>
                        <a:tabLst>
                          <a:tab pos="0" algn="l"/>
                        </a:tabLst>
                      </a:pPr>
                      <a:r>
                        <a:rPr lang="fr-FR" sz="2000" b="1" strike="noStrike" spc="-1">
                          <a:solidFill>
                            <a:schemeClr val="lt1"/>
                          </a:solidFill>
                          <a:latin typeface="Calibri"/>
                        </a:rPr>
                        <a:t>Magellan Hatier Cycle 3</a:t>
                      </a:r>
                      <a:endParaRPr lang="fr-FR" sz="2000" b="0" strike="noStrike" spc="-1">
                        <a:solidFill>
                          <a:srgbClr val="000000"/>
                        </a:solidFill>
                        <a:latin typeface="Arial"/>
                      </a:endParaRPr>
                    </a:p>
                    <a:p>
                      <a:pPr defTabSz="914400">
                        <a:lnSpc>
                          <a:spcPct val="100000"/>
                        </a:lnSpc>
                        <a:tabLst>
                          <a:tab pos="0" algn="l"/>
                        </a:tabLst>
                      </a:pPr>
                      <a:r>
                        <a:rPr lang="fr-FR" sz="2000" b="1" strike="noStrike" spc="-1">
                          <a:solidFill>
                            <a:schemeClr val="lt1"/>
                          </a:solidFill>
                          <a:latin typeface="Calibri"/>
                        </a:rPr>
                        <a:t>2006</a:t>
                      </a:r>
                      <a:endParaRPr lang="fr-FR" sz="20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fr-FR" sz="2000" b="0" strike="noStrike" spc="-1">
                          <a:solidFill>
                            <a:schemeClr val="dk1"/>
                          </a:solidFill>
                          <a:latin typeface="Calibri"/>
                        </a:rPr>
                        <a:t>Décris la scène : le lieu, les personnes, l’atmosphère…</a:t>
                      </a:r>
                      <a:endParaRPr lang="fr-FR" sz="2000" b="0" strike="noStrike" spc="-1">
                        <a:solidFill>
                          <a:srgbClr val="000000"/>
                        </a:solidFill>
                        <a:latin typeface="Arial"/>
                      </a:endParaRPr>
                    </a:p>
                    <a:p>
                      <a:pPr defTabSz="914400">
                        <a:lnSpc>
                          <a:spcPct val="100000"/>
                        </a:lnSpc>
                      </a:pPr>
                      <a:r>
                        <a:rPr lang="fr-FR" sz="2000" b="0" strike="noStrike" spc="-1">
                          <a:solidFill>
                            <a:schemeClr val="dk1"/>
                          </a:solidFill>
                          <a:latin typeface="Times New Roman"/>
                          <a:ea typeface="NSimSun"/>
                        </a:rPr>
                        <a:t>Où se trouve Bonaparte ?</a:t>
                      </a:r>
                      <a:endParaRPr lang="fr-FR" sz="2000" b="0" strike="noStrike" spc="-1">
                        <a:solidFill>
                          <a:srgbClr val="000000"/>
                        </a:solidFill>
                        <a:latin typeface="Arial"/>
                      </a:endParaRPr>
                    </a:p>
                    <a:p>
                      <a:pPr defTabSz="914400">
                        <a:lnSpc>
                          <a:spcPct val="100000"/>
                        </a:lnSpc>
                      </a:pPr>
                      <a:r>
                        <a:rPr lang="fr-FR" sz="2000" b="0" strike="noStrike" spc="-1">
                          <a:solidFill>
                            <a:schemeClr val="dk1"/>
                          </a:solidFill>
                          <a:latin typeface="Times New Roman"/>
                          <a:ea typeface="NSimSun"/>
                        </a:rPr>
                        <a:t>A ton avis, pourquoi Napoléon Bonaparte a-t-il obtenu le soutien d’une grande partie de la population ?</a:t>
                      </a:r>
                      <a:endParaRPr lang="fr-FR" sz="2000" b="0" strike="noStrike" spc="-1">
                        <a:solidFill>
                          <a:srgbClr val="000000"/>
                        </a:solidFill>
                        <a:latin typeface="Arial"/>
                      </a:endParaRPr>
                    </a:p>
                    <a:p>
                      <a:pPr defTabSz="914400">
                        <a:lnSpc>
                          <a:spcPct val="100000"/>
                        </a:lnSpc>
                      </a:pPr>
                      <a:r>
                        <a:rPr lang="fr-FR" sz="2000" b="0" strike="noStrike" spc="-1">
                          <a:solidFill>
                            <a:schemeClr val="dk1"/>
                          </a:solidFill>
                          <a:latin typeface="Times New Roman"/>
                          <a:ea typeface="NSimSun"/>
                        </a:rPr>
                        <a:t>Ce tableau date-t-il des événements qu’il représente ? Peut-on considérer qu’il s’agit d’une source historique ?</a:t>
                      </a:r>
                      <a:endParaRPr lang="fr-FR" sz="20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lumMod val="20000"/>
                        <a:lumOff val="80000"/>
                      </a:schemeClr>
                    </a:solidFill>
                  </a:tcPr>
                </a:tc>
                <a:extLst>
                  <a:ext uri="{0D108BD9-81ED-4DB2-BD59-A6C34878D82A}">
                    <a16:rowId xmlns:a16="http://schemas.microsoft.com/office/drawing/2014/main" val="10000"/>
                  </a:ext>
                </a:extLst>
              </a:tr>
              <a:tr h="712080">
                <a:tc>
                  <a:txBody>
                    <a:bodyPr/>
                    <a:lstStyle/>
                    <a:p>
                      <a:pPr defTabSz="914400">
                        <a:lnSpc>
                          <a:spcPct val="100000"/>
                        </a:lnSpc>
                      </a:pPr>
                      <a:r>
                        <a:rPr lang="fr-US" sz="2000" b="1" strike="noStrike" spc="-1">
                          <a:solidFill>
                            <a:schemeClr val="lt1"/>
                          </a:solidFill>
                          <a:latin typeface="Times New Roman"/>
                          <a:ea typeface="NSimSun"/>
                        </a:rPr>
                        <a:t>DOC 2</a:t>
                      </a:r>
                      <a:endParaRPr lang="fr-FR" sz="2000" b="0" strike="noStrike" spc="-1">
                        <a:solidFill>
                          <a:srgbClr val="000000"/>
                        </a:solidFill>
                        <a:latin typeface="Arial"/>
                      </a:endParaRPr>
                    </a:p>
                    <a:p>
                      <a:pPr defTabSz="914400">
                        <a:lnSpc>
                          <a:spcPct val="100000"/>
                        </a:lnSpc>
                      </a:pPr>
                      <a:r>
                        <a:rPr lang="fr-US" sz="2000" b="1" strike="noStrike" spc="-1">
                          <a:solidFill>
                            <a:schemeClr val="lt1"/>
                          </a:solidFill>
                          <a:latin typeface="Times New Roman"/>
                          <a:ea typeface="NSimSun"/>
                        </a:rPr>
                        <a:t>Magellan Hatier CM1</a:t>
                      </a:r>
                      <a:endParaRPr lang="fr-FR" sz="2000" b="0" strike="noStrike" spc="-1">
                        <a:solidFill>
                          <a:srgbClr val="000000"/>
                        </a:solidFill>
                        <a:latin typeface="Arial"/>
                      </a:endParaRPr>
                    </a:p>
                    <a:p>
                      <a:pPr defTabSz="914400">
                        <a:lnSpc>
                          <a:spcPct val="100000"/>
                        </a:lnSpc>
                      </a:pPr>
                      <a:r>
                        <a:rPr lang="fr-US" sz="2000" b="1" strike="noStrike" spc="-1">
                          <a:solidFill>
                            <a:schemeClr val="lt1"/>
                          </a:solidFill>
                          <a:latin typeface="Times New Roman"/>
                          <a:ea typeface="NSimSun"/>
                        </a:rPr>
                        <a:t>2003</a:t>
                      </a:r>
                      <a:endParaRPr lang="fr-FR" sz="20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solidFill>
                  </a:tcPr>
                </a:tc>
                <a:tc>
                  <a:txBody>
                    <a:bodyPr/>
                    <a:lstStyle/>
                    <a:p>
                      <a:pPr defTabSz="914400">
                        <a:lnSpc>
                          <a:spcPct val="100000"/>
                        </a:lnSpc>
                      </a:pPr>
                      <a:r>
                        <a:rPr lang="fr-FR" sz="2000" b="0" strike="noStrike" spc="-1">
                          <a:solidFill>
                            <a:schemeClr val="dk1"/>
                          </a:solidFill>
                          <a:latin typeface="Calibri"/>
                        </a:rPr>
                        <a:t>En quelle année le calendrier révolutionnaire commençait-il ? (18 Brumaire an VII = 9 novembre 1799)</a:t>
                      </a:r>
                      <a:endParaRPr lang="fr-FR" sz="2000" b="0" strike="noStrike" spc="-1">
                        <a:solidFill>
                          <a:srgbClr val="000000"/>
                        </a:solidFill>
                        <a:latin typeface="Arial"/>
                      </a:endParaRPr>
                    </a:p>
                    <a:p>
                      <a:pPr defTabSz="914400">
                        <a:lnSpc>
                          <a:spcPct val="100000"/>
                        </a:lnSpc>
                      </a:pPr>
                      <a:r>
                        <a:rPr lang="fr-FR" sz="2000" b="0" strike="noStrike" spc="-1">
                          <a:solidFill>
                            <a:schemeClr val="dk1"/>
                          </a:solidFill>
                          <a:latin typeface="Times New Roman"/>
                          <a:ea typeface="NSimSun"/>
                        </a:rPr>
                        <a:t>Qu’est-ce qu’un coup d’Etat ?</a:t>
                      </a:r>
                      <a:endParaRPr lang="fr-FR" sz="2000" b="0" strike="noStrike" spc="-1">
                        <a:solidFill>
                          <a:srgbClr val="000000"/>
                        </a:solidFill>
                        <a:latin typeface="Arial"/>
                      </a:endParaRPr>
                    </a:p>
                    <a:p>
                      <a:pPr defTabSz="914400">
                        <a:lnSpc>
                          <a:spcPct val="100000"/>
                        </a:lnSpc>
                      </a:pPr>
                      <a:r>
                        <a:rPr lang="fr-FR" sz="2000" b="0" strike="noStrike" spc="-1">
                          <a:solidFill>
                            <a:schemeClr val="dk1"/>
                          </a:solidFill>
                          <a:latin typeface="Times New Roman"/>
                          <a:ea typeface="NSimSun"/>
                        </a:rPr>
                        <a:t>Décris la scène : le lieu, les personnes, leur attitude, l’atmosphère de la scène…</a:t>
                      </a:r>
                      <a:endParaRPr lang="fr-FR" sz="2000" b="0" strike="noStrike" spc="-1">
                        <a:solidFill>
                          <a:srgbClr val="000000"/>
                        </a:solidFill>
                        <a:latin typeface="Arial"/>
                      </a:endParaRPr>
                    </a:p>
                    <a:p>
                      <a:pPr defTabSz="914400">
                        <a:lnSpc>
                          <a:spcPct val="100000"/>
                        </a:lnSpc>
                      </a:pPr>
                      <a:r>
                        <a:rPr lang="fr-FR" sz="2000" b="0" strike="noStrike" spc="-1">
                          <a:solidFill>
                            <a:schemeClr val="dk1"/>
                          </a:solidFill>
                          <a:latin typeface="Times New Roman"/>
                          <a:ea typeface="NSimSun"/>
                        </a:rPr>
                        <a:t>A ton avis, où se trouve Bonaparte ?</a:t>
                      </a:r>
                      <a:endParaRPr lang="fr-FR" sz="20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r h="549000">
                <a:tc>
                  <a:txBody>
                    <a:bodyPr/>
                    <a:lstStyle/>
                    <a:p>
                      <a:pPr defTabSz="914400">
                        <a:lnSpc>
                          <a:spcPct val="100000"/>
                        </a:lnSpc>
                        <a:tabLst>
                          <a:tab pos="0" algn="l"/>
                        </a:tabLst>
                      </a:pPr>
                      <a:r>
                        <a:rPr lang="fr-FR" sz="2000" b="1" strike="noStrike" spc="-1">
                          <a:solidFill>
                            <a:schemeClr val="lt1"/>
                          </a:solidFill>
                          <a:latin typeface="Calibri"/>
                        </a:rPr>
                        <a:t>DOC 3</a:t>
                      </a:r>
                      <a:endParaRPr lang="fr-FR" sz="2000" b="0" strike="noStrike" spc="-1">
                        <a:solidFill>
                          <a:srgbClr val="000000"/>
                        </a:solidFill>
                        <a:latin typeface="Arial"/>
                      </a:endParaRPr>
                    </a:p>
                    <a:p>
                      <a:pPr defTabSz="914400">
                        <a:lnSpc>
                          <a:spcPct val="100000"/>
                        </a:lnSpc>
                        <a:tabLst>
                          <a:tab pos="0" algn="l"/>
                        </a:tabLst>
                      </a:pPr>
                      <a:r>
                        <a:rPr lang="fr-FR" sz="2000" b="1" strike="noStrike" spc="-1">
                          <a:solidFill>
                            <a:schemeClr val="lt1"/>
                          </a:solidFill>
                          <a:latin typeface="Calibri"/>
                        </a:rPr>
                        <a:t>Magellan Hatier CM1</a:t>
                      </a:r>
                      <a:endParaRPr lang="fr-FR" sz="2000" b="0" strike="noStrike" spc="-1">
                        <a:solidFill>
                          <a:srgbClr val="000000"/>
                        </a:solidFill>
                        <a:latin typeface="Arial"/>
                      </a:endParaRPr>
                    </a:p>
                    <a:p>
                      <a:pPr defTabSz="914400">
                        <a:lnSpc>
                          <a:spcPct val="100000"/>
                        </a:lnSpc>
                        <a:tabLst>
                          <a:tab pos="0" algn="l"/>
                        </a:tabLst>
                      </a:pPr>
                      <a:r>
                        <a:rPr lang="fr-FR" sz="2000" b="1" strike="noStrike" spc="-1">
                          <a:solidFill>
                            <a:schemeClr val="lt1"/>
                          </a:solidFill>
                          <a:latin typeface="Calibri"/>
                        </a:rPr>
                        <a:t>2017</a:t>
                      </a:r>
                      <a:endParaRPr lang="fr-FR" sz="20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defTabSz="914400">
                        <a:lnSpc>
                          <a:spcPct val="100000"/>
                        </a:lnSpc>
                      </a:pPr>
                      <a:r>
                        <a:rPr lang="fr-FR" sz="2000" b="0" strike="noStrike" spc="-1" dirty="0">
                          <a:solidFill>
                            <a:schemeClr val="dk1"/>
                          </a:solidFill>
                          <a:latin typeface="Times New Roman"/>
                          <a:ea typeface="NSimSun"/>
                        </a:rPr>
                        <a:t>Décris cette scène. Qualifie l’atmosphère.</a:t>
                      </a:r>
                      <a:endParaRPr lang="fr-FR" sz="2000" b="0" strike="noStrike" spc="-1" dirty="0">
                        <a:solidFill>
                          <a:srgbClr val="000000"/>
                        </a:solidFill>
                        <a:latin typeface="Arial"/>
                      </a:endParaRPr>
                    </a:p>
                    <a:p>
                      <a:pPr defTabSz="914400">
                        <a:lnSpc>
                          <a:spcPct val="100000"/>
                        </a:lnSpc>
                      </a:pPr>
                      <a:r>
                        <a:rPr lang="fr-FR" sz="2000" b="0" strike="noStrike" spc="-1" dirty="0">
                          <a:solidFill>
                            <a:schemeClr val="dk1"/>
                          </a:solidFill>
                          <a:latin typeface="Times New Roman"/>
                          <a:ea typeface="NSimSun"/>
                        </a:rPr>
                        <a:t>Repère Bonaparte au milieu.</a:t>
                      </a:r>
                      <a:endParaRPr lang="fr-FR" sz="2000" b="0" strike="noStrike" spc="-1" dirty="0">
                        <a:solidFill>
                          <a:srgbClr val="000000"/>
                        </a:solidFill>
                        <a:latin typeface="Arial"/>
                      </a:endParaRPr>
                    </a:p>
                    <a:p>
                      <a:pPr defTabSz="914400">
                        <a:lnSpc>
                          <a:spcPct val="100000"/>
                        </a:lnSpc>
                      </a:pPr>
                      <a:r>
                        <a:rPr lang="fr-FR" sz="2000" b="0" strike="noStrike" spc="-1" dirty="0">
                          <a:solidFill>
                            <a:schemeClr val="dk1"/>
                          </a:solidFill>
                          <a:latin typeface="Times New Roman"/>
                          <a:ea typeface="NSimSun"/>
                        </a:rPr>
                        <a:t>Organiser un coup d’Etat était-il conforme aux idées de la Révolution ?</a:t>
                      </a:r>
                      <a:endParaRPr lang="fr-FR" sz="2000" b="0" strike="noStrike" spc="-1" dirty="0">
                        <a:solidFill>
                          <a:srgbClr val="000000"/>
                        </a:solidFill>
                        <a:latin typeface="Arial"/>
                      </a:endParaRPr>
                    </a:p>
                    <a:p>
                      <a:pPr defTabSz="914400">
                        <a:lnSpc>
                          <a:spcPct val="100000"/>
                        </a:lnSpc>
                      </a:pPr>
                      <a:r>
                        <a:rPr lang="fr-FR" sz="2000" b="0" strike="noStrike" spc="-1" dirty="0">
                          <a:solidFill>
                            <a:schemeClr val="dk1"/>
                          </a:solidFill>
                          <a:latin typeface="Times New Roman"/>
                          <a:ea typeface="NSimSun"/>
                        </a:rPr>
                        <a:t>Après la Terreur, comment à ton avis les Français ont-ils réagi ?</a:t>
                      </a:r>
                      <a:endParaRPr lang="fr-FR" sz="2000" b="0" strike="noStrike" spc="-1" dirty="0">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2"/>
                  </a:ext>
                </a:extLst>
              </a:tr>
              <a:tr h="572040">
                <a:tc>
                  <a:txBody>
                    <a:bodyPr/>
                    <a:lstStyle/>
                    <a:p>
                      <a:pPr defTabSz="914400">
                        <a:lnSpc>
                          <a:spcPct val="100000"/>
                        </a:lnSpc>
                        <a:tabLst>
                          <a:tab pos="0" algn="l"/>
                        </a:tabLst>
                      </a:pPr>
                      <a:r>
                        <a:rPr lang="fr-FR" sz="2000" b="1" strike="noStrike" spc="-1">
                          <a:solidFill>
                            <a:schemeClr val="lt1"/>
                          </a:solidFill>
                          <a:latin typeface="Calibri"/>
                        </a:rPr>
                        <a:t>DOC 4</a:t>
                      </a:r>
                      <a:endParaRPr lang="fr-FR" sz="2000" b="0" strike="noStrike" spc="-1">
                        <a:solidFill>
                          <a:srgbClr val="000000"/>
                        </a:solidFill>
                        <a:latin typeface="Arial"/>
                      </a:endParaRPr>
                    </a:p>
                    <a:p>
                      <a:pPr defTabSz="914400">
                        <a:lnSpc>
                          <a:spcPct val="100000"/>
                        </a:lnSpc>
                        <a:tabLst>
                          <a:tab pos="0" algn="l"/>
                        </a:tabLst>
                      </a:pPr>
                      <a:r>
                        <a:rPr lang="fr-FR" sz="2000" b="1" strike="noStrike" spc="-1">
                          <a:solidFill>
                            <a:schemeClr val="lt1"/>
                          </a:solidFill>
                          <a:latin typeface="Calibri"/>
                        </a:rPr>
                        <a:t>Odysseo Magnard 2017</a:t>
                      </a:r>
                      <a:endParaRPr lang="fr-FR" sz="20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defTabSz="914400">
                        <a:lnSpc>
                          <a:spcPct val="100000"/>
                        </a:lnSpc>
                      </a:pPr>
                      <a:r>
                        <a:rPr lang="fr-FR" sz="2000" b="0" strike="noStrike" spc="-1">
                          <a:solidFill>
                            <a:schemeClr val="dk1"/>
                          </a:solidFill>
                          <a:latin typeface="Calibri"/>
                        </a:rPr>
                        <a:t>Qui est le personnage représenté sur le document ? Relève le titre qu’il porte et note l’année correspondante.</a:t>
                      </a:r>
                      <a:endParaRPr lang="fr-FR" sz="2000" b="0" strike="noStrike" spc="-1">
                        <a:solidFill>
                          <a:srgbClr val="000000"/>
                        </a:solidFill>
                        <a:latin typeface="Arial"/>
                      </a:endParaRPr>
                    </a:p>
                    <a:p>
                      <a:pPr defTabSz="914400">
                        <a:lnSpc>
                          <a:spcPct val="100000"/>
                        </a:lnSpc>
                      </a:pPr>
                      <a:r>
                        <a:rPr lang="fr-FR" sz="2000" b="0" strike="noStrike" spc="-1">
                          <a:solidFill>
                            <a:schemeClr val="dk1"/>
                          </a:solidFill>
                          <a:latin typeface="Calibri"/>
                        </a:rPr>
                        <a:t>Que fait-il en 1799 ? Décris la scène.</a:t>
                      </a:r>
                      <a:endParaRPr lang="fr-FR" sz="20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3"/>
                  </a:ext>
                </a:extLst>
              </a:tr>
              <a:tr h="712080">
                <a:tc>
                  <a:txBody>
                    <a:bodyPr/>
                    <a:lstStyle/>
                    <a:p>
                      <a:pPr defTabSz="914400">
                        <a:lnSpc>
                          <a:spcPct val="100000"/>
                        </a:lnSpc>
                        <a:tabLst>
                          <a:tab pos="0" algn="l"/>
                        </a:tabLst>
                      </a:pPr>
                      <a:r>
                        <a:rPr lang="fr-FR" sz="2000" b="1" strike="noStrike" spc="-1">
                          <a:solidFill>
                            <a:schemeClr val="lt1"/>
                          </a:solidFill>
                          <a:latin typeface="Calibri"/>
                        </a:rPr>
                        <a:t>DOC 5</a:t>
                      </a:r>
                      <a:endParaRPr lang="fr-FR" sz="2000" b="0" strike="noStrike" spc="-1">
                        <a:solidFill>
                          <a:srgbClr val="000000"/>
                        </a:solidFill>
                        <a:latin typeface="Arial"/>
                      </a:endParaRPr>
                    </a:p>
                    <a:p>
                      <a:pPr defTabSz="914400">
                        <a:lnSpc>
                          <a:spcPct val="100000"/>
                        </a:lnSpc>
                        <a:tabLst>
                          <a:tab pos="0" algn="l"/>
                        </a:tabLst>
                      </a:pPr>
                      <a:r>
                        <a:rPr lang="fr-FR" sz="2000" b="1" strike="noStrike" spc="-1">
                          <a:solidFill>
                            <a:schemeClr val="lt1"/>
                          </a:solidFill>
                          <a:latin typeface="Calibri"/>
                        </a:rPr>
                        <a:t>Hachette  CM1</a:t>
                      </a:r>
                      <a:endParaRPr lang="fr-FR" sz="2000" b="0" strike="noStrike" spc="-1">
                        <a:solidFill>
                          <a:srgbClr val="000000"/>
                        </a:solidFill>
                        <a:latin typeface="Arial"/>
                      </a:endParaRPr>
                    </a:p>
                    <a:p>
                      <a:pPr defTabSz="914400">
                        <a:lnSpc>
                          <a:spcPct val="100000"/>
                        </a:lnSpc>
                        <a:tabLst>
                          <a:tab pos="0" algn="l"/>
                        </a:tabLst>
                      </a:pPr>
                      <a:r>
                        <a:rPr lang="fr-FR" sz="2000" b="1" strike="noStrike" spc="-1">
                          <a:solidFill>
                            <a:schemeClr val="lt1"/>
                          </a:solidFill>
                          <a:latin typeface="Calibri"/>
                        </a:rPr>
                        <a:t>2010</a:t>
                      </a:r>
                      <a:endParaRPr lang="fr-FR" sz="2000" b="0" strike="noStrike" spc="-1">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defTabSz="914400">
                        <a:lnSpc>
                          <a:spcPct val="100000"/>
                        </a:lnSpc>
                      </a:pPr>
                      <a:r>
                        <a:rPr lang="fr-FR" sz="2000" b="0" strike="noStrike" spc="-1" dirty="0">
                          <a:solidFill>
                            <a:schemeClr val="dk1"/>
                          </a:solidFill>
                          <a:latin typeface="Calibri"/>
                        </a:rPr>
                        <a:t>Le coup d’Etat se passe-t-il facilement ?</a:t>
                      </a:r>
                      <a:endParaRPr lang="fr-FR" sz="2000" b="0" strike="noStrike" spc="-1" dirty="0">
                        <a:solidFill>
                          <a:srgbClr val="000000"/>
                        </a:solidFill>
                        <a:latin typeface="Arial"/>
                      </a:endParaRPr>
                    </a:p>
                    <a:p>
                      <a:pPr defTabSz="914400">
                        <a:lnSpc>
                          <a:spcPct val="100000"/>
                        </a:lnSpc>
                      </a:pPr>
                      <a:r>
                        <a:rPr lang="fr-FR" sz="2000" b="0" strike="noStrike" spc="-1" dirty="0">
                          <a:solidFill>
                            <a:schemeClr val="dk1"/>
                          </a:solidFill>
                          <a:latin typeface="Times New Roman"/>
                          <a:ea typeface="NSimSun"/>
                        </a:rPr>
                        <a:t>A quoi le vois-tu ?</a:t>
                      </a:r>
                      <a:endParaRPr lang="fr-FR" sz="2000" b="0" strike="noStrike" spc="-1" dirty="0">
                        <a:solidFill>
                          <a:srgbClr val="000000"/>
                        </a:solidFill>
                        <a:latin typeface="Arial"/>
                      </a:endParaRPr>
                    </a:p>
                  </a:txBody>
                  <a:tcPr marL="19440" marR="19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Image 4"/>
          <p:cNvPicPr/>
          <p:nvPr/>
        </p:nvPicPr>
        <p:blipFill>
          <a:blip r:embed="rId2"/>
          <a:stretch/>
        </p:blipFill>
        <p:spPr>
          <a:xfrm>
            <a:off x="0" y="-25560"/>
            <a:ext cx="5547960" cy="4317480"/>
          </a:xfrm>
          <a:prstGeom prst="rect">
            <a:avLst/>
          </a:prstGeom>
          <a:ln w="0">
            <a:noFill/>
          </a:ln>
        </p:spPr>
      </p:pic>
      <p:pic>
        <p:nvPicPr>
          <p:cNvPr id="93" name="Image 6"/>
          <p:cNvPicPr/>
          <p:nvPr/>
        </p:nvPicPr>
        <p:blipFill>
          <a:blip r:embed="rId3"/>
          <a:stretch/>
        </p:blipFill>
        <p:spPr>
          <a:xfrm>
            <a:off x="8051760" y="0"/>
            <a:ext cx="4087080" cy="5833800"/>
          </a:xfrm>
          <a:prstGeom prst="rect">
            <a:avLst/>
          </a:prstGeom>
          <a:ln w="0">
            <a:noFill/>
          </a:ln>
        </p:spPr>
      </p:pic>
      <p:pic>
        <p:nvPicPr>
          <p:cNvPr id="94" name="Image 7"/>
          <p:cNvPicPr/>
          <p:nvPr/>
        </p:nvPicPr>
        <p:blipFill>
          <a:blip r:embed="rId4"/>
          <a:stretch/>
        </p:blipFill>
        <p:spPr>
          <a:xfrm>
            <a:off x="4516920" y="2540160"/>
            <a:ext cx="3534480" cy="4317480"/>
          </a:xfrm>
          <a:prstGeom prst="rect">
            <a:avLst/>
          </a:prstGeom>
          <a:ln w="0">
            <a:noFill/>
          </a:ln>
        </p:spPr>
      </p:pic>
    </p:spTree>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0.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6.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7.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8.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9.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1497</TotalTime>
  <Words>1623</Words>
  <Application>Microsoft Office PowerPoint</Application>
  <PresentationFormat>Grand écran</PresentationFormat>
  <Paragraphs>188</Paragraphs>
  <Slides>27</Slides>
  <Notes>1</Notes>
  <HiddenSlides>2</HiddenSlides>
  <MMClips>0</MMClips>
  <ScaleCrop>false</ScaleCrop>
  <HeadingPairs>
    <vt:vector size="6" baseType="variant">
      <vt:variant>
        <vt:lpstr>Polices utilisées</vt:lpstr>
      </vt:variant>
      <vt:variant>
        <vt:i4>9</vt:i4>
      </vt:variant>
      <vt:variant>
        <vt:lpstr>Thème</vt:lpstr>
      </vt:variant>
      <vt:variant>
        <vt:i4>11</vt:i4>
      </vt:variant>
      <vt:variant>
        <vt:lpstr>Titres des diapositives</vt:lpstr>
      </vt:variant>
      <vt:variant>
        <vt:i4>27</vt:i4>
      </vt:variant>
    </vt:vector>
  </HeadingPairs>
  <TitlesOfParts>
    <vt:vector size="47" baseType="lpstr">
      <vt:lpstr>MS Mincho</vt:lpstr>
      <vt:lpstr>NSimSun</vt:lpstr>
      <vt:lpstr>Arial</vt:lpstr>
      <vt:lpstr>Calibri</vt:lpstr>
      <vt:lpstr>Calibri Light</vt:lpstr>
      <vt:lpstr>DejaVu Sans</vt:lpstr>
      <vt:lpstr>Symbol</vt:lpstr>
      <vt:lpstr>Times New Roman</vt:lpstr>
      <vt:lpstr>Wingdings</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Français transversal Français et histoire</vt:lpstr>
      <vt:lpstr>Le questionnaire,  pour analyser un document au cycle 3</vt:lpstr>
      <vt:lpstr>Organisation de l’UE</vt:lpstr>
      <vt:lpstr>Organisation de l’UE</vt:lpstr>
      <vt:lpstr>Déroulement du TD1</vt:lpstr>
      <vt:lpstr>Présentation PowerPoint</vt:lpstr>
      <vt:lpstr>Présentation PowerPoint</vt:lpstr>
      <vt:lpstr>Présentation PowerPoint</vt:lpstr>
      <vt:lpstr>Présentation PowerPoint</vt:lpstr>
      <vt:lpstr>Analyse de questionnaires dans les manuels</vt:lpstr>
      <vt:lpstr>Présentation PowerPoint</vt:lpstr>
      <vt:lpstr>Analyse de questionnaires produits par des étudiants</vt:lpstr>
      <vt:lpstr>Présentation PowerPoint</vt:lpstr>
      <vt:lpstr>Présentation PowerPoint</vt:lpstr>
      <vt:lpstr>Présentation PowerPoint</vt:lpstr>
      <vt:lpstr>Quelles qualités souhaitables pour un questionnaire en histoire(-géographie) ?</vt:lpstr>
      <vt:lpstr>Quelles qualités souhaitables pour un questionnaire en histoire(-géographie) ?</vt:lpstr>
      <vt:lpstr>Le programme d’histoire (2020)</vt:lpstr>
      <vt:lpstr>Contexte de production d’un questionnaire</vt:lpstr>
      <vt:lpstr>Présentation PowerPoint</vt:lpstr>
      <vt:lpstr>Présentation PowerPoint</vt:lpstr>
      <vt:lpstr>Présentation PowerPoint</vt:lpstr>
      <vt:lpstr>Présentation PowerPoint</vt:lpstr>
      <vt:lpstr>Présentation PowerPoint</vt:lpstr>
      <vt:lpstr>Présentation PowerPoint</vt:lpstr>
      <vt:lpstr>Retour sur les questionnaires </vt:lpstr>
      <vt:lpstr>Retour sur les questionnaires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Français transversal Français et histoire</dc:title>
  <dc:subject/>
  <dc:creator>Jean-Louis Laubry</dc:creator>
  <dc:description/>
  <cp:lastModifiedBy>Sabine Aviron</cp:lastModifiedBy>
  <cp:revision>70</cp:revision>
  <dcterms:created xsi:type="dcterms:W3CDTF">2022-03-17T17:44:29Z</dcterms:created>
  <dcterms:modified xsi:type="dcterms:W3CDTF">2026-04-09T13:32:00Z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vt:i4>
  </property>
  <property fmtid="{D5CDD505-2E9C-101B-9397-08002B2CF9AE}" pid="3" name="PresentationFormat">
    <vt:lpwstr>Grand écran</vt:lpwstr>
  </property>
  <property fmtid="{D5CDD505-2E9C-101B-9397-08002B2CF9AE}" pid="4" name="Slides">
    <vt:i4>24</vt:i4>
  </property>
</Properties>
</file>