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3"/>
  </p:notesMasterIdLst>
  <p:sldIdLst>
    <p:sldId id="311" r:id="rId3"/>
    <p:sldId id="308" r:id="rId4"/>
    <p:sldId id="274" r:id="rId5"/>
    <p:sldId id="312" r:id="rId6"/>
    <p:sldId id="313" r:id="rId7"/>
    <p:sldId id="314" r:id="rId8"/>
    <p:sldId id="316" r:id="rId9"/>
    <p:sldId id="318" r:id="rId10"/>
    <p:sldId id="319" r:id="rId11"/>
    <p:sldId id="317" r:id="rId1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4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2A623C-FD86-475E-9964-52C5511CF0F1}" type="datetimeFigureOut">
              <a:rPr lang="fr-FR" smtClean="0"/>
              <a:t>04/01/2021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065BE9-1592-48C2-BB45-8EFC97D6AEA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94302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51836C9-9B83-4DB1-9DC3-6506056CFA93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9D8D32-3632-4215-9B04-7B9E551ADC1C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52648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5067300" y="1789114"/>
            <a:ext cx="7120467" cy="5056187"/>
            <a:chOff x="2394" y="1127"/>
            <a:chExt cx="3364" cy="3185"/>
          </a:xfrm>
        </p:grpSpPr>
        <p:sp>
          <p:nvSpPr>
            <p:cNvPr id="25603" name="Rectangle 3"/>
            <p:cNvSpPr>
              <a:spLocks noChangeArrowheads="1"/>
            </p:cNvSpPr>
            <p:nvPr/>
          </p:nvSpPr>
          <p:spPr bwMode="ltGray">
            <a:xfrm>
              <a:off x="4230" y="1365"/>
              <a:ext cx="197" cy="10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5604" name="Oval 4"/>
            <p:cNvSpPr>
              <a:spLocks noChangeArrowheads="1"/>
            </p:cNvSpPr>
            <p:nvPr/>
          </p:nvSpPr>
          <p:spPr bwMode="ltGray">
            <a:xfrm>
              <a:off x="4299" y="1185"/>
              <a:ext cx="47" cy="47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5605" name="Rectangle 5"/>
            <p:cNvSpPr>
              <a:spLocks noChangeArrowheads="1"/>
            </p:cNvSpPr>
            <p:nvPr/>
          </p:nvSpPr>
          <p:spPr bwMode="ltGray">
            <a:xfrm rot="995337">
              <a:off x="5205" y="1495"/>
              <a:ext cx="6" cy="20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5606" name="Freeform 6"/>
            <p:cNvSpPr>
              <a:spLocks noEditPoints="1"/>
            </p:cNvSpPr>
            <p:nvPr/>
          </p:nvSpPr>
          <p:spPr bwMode="ltGray">
            <a:xfrm>
              <a:off x="4871" y="3508"/>
              <a:ext cx="66" cy="96"/>
            </a:xfrm>
            <a:custGeom>
              <a:avLst/>
              <a:gdLst/>
              <a:ahLst/>
              <a:cxnLst>
                <a:cxn ang="0">
                  <a:pos x="18" y="96"/>
                </a:cxn>
                <a:cxn ang="0">
                  <a:pos x="42" y="78"/>
                </a:cxn>
                <a:cxn ang="0">
                  <a:pos x="60" y="60"/>
                </a:cxn>
                <a:cxn ang="0">
                  <a:pos x="66" y="36"/>
                </a:cxn>
                <a:cxn ang="0">
                  <a:pos x="60" y="12"/>
                </a:cxn>
                <a:cxn ang="0">
                  <a:pos x="36" y="0"/>
                </a:cxn>
                <a:cxn ang="0">
                  <a:pos x="24" y="6"/>
                </a:cxn>
                <a:cxn ang="0">
                  <a:pos x="12" y="12"/>
                </a:cxn>
                <a:cxn ang="0">
                  <a:pos x="0" y="36"/>
                </a:cxn>
                <a:cxn ang="0">
                  <a:pos x="0" y="60"/>
                </a:cxn>
                <a:cxn ang="0">
                  <a:pos x="12" y="84"/>
                </a:cxn>
                <a:cxn ang="0">
                  <a:pos x="18" y="96"/>
                </a:cxn>
                <a:cxn ang="0">
                  <a:pos x="18" y="96"/>
                </a:cxn>
                <a:cxn ang="0">
                  <a:pos x="42" y="18"/>
                </a:cxn>
                <a:cxn ang="0">
                  <a:pos x="54" y="24"/>
                </a:cxn>
                <a:cxn ang="0">
                  <a:pos x="60" y="36"/>
                </a:cxn>
                <a:cxn ang="0">
                  <a:pos x="60" y="48"/>
                </a:cxn>
                <a:cxn ang="0">
                  <a:pos x="54" y="54"/>
                </a:cxn>
                <a:cxn ang="0">
                  <a:pos x="36" y="72"/>
                </a:cxn>
                <a:cxn ang="0">
                  <a:pos x="24" y="78"/>
                </a:cxn>
                <a:cxn ang="0">
                  <a:pos x="24" y="78"/>
                </a:cxn>
                <a:cxn ang="0">
                  <a:pos x="12" y="48"/>
                </a:cxn>
                <a:cxn ang="0">
                  <a:pos x="18" y="24"/>
                </a:cxn>
                <a:cxn ang="0">
                  <a:pos x="30" y="18"/>
                </a:cxn>
                <a:cxn ang="0">
                  <a:pos x="42" y="18"/>
                </a:cxn>
                <a:cxn ang="0">
                  <a:pos x="42" y="18"/>
                </a:cxn>
              </a:cxnLst>
              <a:rect l="0" t="0" r="r" b="b"/>
              <a:pathLst>
                <a:path w="66" h="96">
                  <a:moveTo>
                    <a:pt x="18" y="96"/>
                  </a:moveTo>
                  <a:lnTo>
                    <a:pt x="42" y="78"/>
                  </a:lnTo>
                  <a:lnTo>
                    <a:pt x="60" y="60"/>
                  </a:lnTo>
                  <a:lnTo>
                    <a:pt x="66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24" y="6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0" y="60"/>
                  </a:lnTo>
                  <a:lnTo>
                    <a:pt x="12" y="84"/>
                  </a:lnTo>
                  <a:lnTo>
                    <a:pt x="18" y="96"/>
                  </a:lnTo>
                  <a:lnTo>
                    <a:pt x="18" y="96"/>
                  </a:lnTo>
                  <a:close/>
                  <a:moveTo>
                    <a:pt x="42" y="18"/>
                  </a:moveTo>
                  <a:lnTo>
                    <a:pt x="54" y="24"/>
                  </a:lnTo>
                  <a:lnTo>
                    <a:pt x="60" y="36"/>
                  </a:lnTo>
                  <a:lnTo>
                    <a:pt x="60" y="48"/>
                  </a:lnTo>
                  <a:lnTo>
                    <a:pt x="54" y="54"/>
                  </a:lnTo>
                  <a:lnTo>
                    <a:pt x="36" y="72"/>
                  </a:lnTo>
                  <a:lnTo>
                    <a:pt x="24" y="78"/>
                  </a:lnTo>
                  <a:lnTo>
                    <a:pt x="24" y="78"/>
                  </a:lnTo>
                  <a:lnTo>
                    <a:pt x="12" y="48"/>
                  </a:lnTo>
                  <a:lnTo>
                    <a:pt x="18" y="24"/>
                  </a:lnTo>
                  <a:lnTo>
                    <a:pt x="30" y="18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5607" name="Rectangle 7"/>
            <p:cNvSpPr>
              <a:spLocks noChangeArrowheads="1"/>
            </p:cNvSpPr>
            <p:nvPr/>
          </p:nvSpPr>
          <p:spPr bwMode="ltGray">
            <a:xfrm rot="91736">
              <a:off x="5487" y="1535"/>
              <a:ext cx="6" cy="1998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5608" name="Rectangle 8"/>
            <p:cNvSpPr>
              <a:spLocks noChangeArrowheads="1"/>
            </p:cNvSpPr>
            <p:nvPr/>
          </p:nvSpPr>
          <p:spPr bwMode="ltGray">
            <a:xfrm rot="-926223">
              <a:off x="5640" y="1521"/>
              <a:ext cx="6" cy="881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5609" name="Rectangle 9"/>
            <p:cNvSpPr>
              <a:spLocks noChangeArrowheads="1"/>
            </p:cNvSpPr>
            <p:nvPr/>
          </p:nvSpPr>
          <p:spPr bwMode="ltGray">
            <a:xfrm rot="-1140313">
              <a:off x="3444" y="1816"/>
              <a:ext cx="6" cy="203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5610" name="Rectangle 10"/>
            <p:cNvSpPr>
              <a:spLocks noChangeArrowheads="1"/>
            </p:cNvSpPr>
            <p:nvPr/>
          </p:nvSpPr>
          <p:spPr bwMode="ltGray">
            <a:xfrm rot="1114412">
              <a:off x="2757" y="1821"/>
              <a:ext cx="6" cy="2119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5611" name="Rectangle 11"/>
            <p:cNvSpPr>
              <a:spLocks noChangeArrowheads="1"/>
            </p:cNvSpPr>
            <p:nvPr/>
          </p:nvSpPr>
          <p:spPr bwMode="ltGray">
            <a:xfrm rot="254676">
              <a:off x="3035" y="1870"/>
              <a:ext cx="6" cy="190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5612" name="Freeform 12"/>
            <p:cNvSpPr>
              <a:spLocks/>
            </p:cNvSpPr>
            <p:nvPr/>
          </p:nvSpPr>
          <p:spPr bwMode="ltGray">
            <a:xfrm>
              <a:off x="4007" y="3021"/>
              <a:ext cx="623" cy="156"/>
            </a:xfrm>
            <a:custGeom>
              <a:avLst/>
              <a:gdLst/>
              <a:ahLst/>
              <a:cxnLst>
                <a:cxn ang="0">
                  <a:pos x="6" y="18"/>
                </a:cxn>
                <a:cxn ang="0">
                  <a:pos x="162" y="36"/>
                </a:cxn>
                <a:cxn ang="0">
                  <a:pos x="251" y="36"/>
                </a:cxn>
                <a:cxn ang="0">
                  <a:pos x="354" y="30"/>
                </a:cxn>
                <a:cxn ang="0">
                  <a:pos x="473" y="18"/>
                </a:cxn>
                <a:cxn ang="0">
                  <a:pos x="611" y="0"/>
                </a:cxn>
                <a:cxn ang="0">
                  <a:pos x="623" y="114"/>
                </a:cxn>
                <a:cxn ang="0">
                  <a:pos x="497" y="138"/>
                </a:cxn>
                <a:cxn ang="0">
                  <a:pos x="414" y="150"/>
                </a:cxn>
                <a:cxn ang="0">
                  <a:pos x="318" y="156"/>
                </a:cxn>
                <a:cxn ang="0">
                  <a:pos x="215" y="156"/>
                </a:cxn>
                <a:cxn ang="0">
                  <a:pos x="108" y="150"/>
                </a:cxn>
                <a:cxn ang="0">
                  <a:pos x="0" y="132"/>
                </a:cxn>
                <a:cxn ang="0">
                  <a:pos x="6" y="18"/>
                </a:cxn>
                <a:cxn ang="0">
                  <a:pos x="6" y="18"/>
                </a:cxn>
              </a:cxnLst>
              <a:rect l="0" t="0" r="r" b="b"/>
              <a:pathLst>
                <a:path w="623" h="156">
                  <a:moveTo>
                    <a:pt x="6" y="18"/>
                  </a:moveTo>
                  <a:lnTo>
                    <a:pt x="162" y="36"/>
                  </a:lnTo>
                  <a:lnTo>
                    <a:pt x="251" y="36"/>
                  </a:lnTo>
                  <a:lnTo>
                    <a:pt x="354" y="30"/>
                  </a:lnTo>
                  <a:lnTo>
                    <a:pt x="473" y="18"/>
                  </a:lnTo>
                  <a:lnTo>
                    <a:pt x="611" y="0"/>
                  </a:lnTo>
                  <a:lnTo>
                    <a:pt x="623" y="114"/>
                  </a:lnTo>
                  <a:lnTo>
                    <a:pt x="497" y="138"/>
                  </a:lnTo>
                  <a:lnTo>
                    <a:pt x="414" y="150"/>
                  </a:lnTo>
                  <a:lnTo>
                    <a:pt x="318" y="156"/>
                  </a:lnTo>
                  <a:lnTo>
                    <a:pt x="215" y="156"/>
                  </a:lnTo>
                  <a:lnTo>
                    <a:pt x="108" y="150"/>
                  </a:lnTo>
                  <a:lnTo>
                    <a:pt x="0" y="132"/>
                  </a:lnTo>
                  <a:lnTo>
                    <a:pt x="6" y="18"/>
                  </a:lnTo>
                  <a:lnTo>
                    <a:pt x="6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5613" name="Freeform 13"/>
            <p:cNvSpPr>
              <a:spLocks/>
            </p:cNvSpPr>
            <p:nvPr/>
          </p:nvSpPr>
          <p:spPr bwMode="ltGray">
            <a:xfrm>
              <a:off x="4762" y="3591"/>
              <a:ext cx="996" cy="126"/>
            </a:xfrm>
            <a:custGeom>
              <a:avLst/>
              <a:gdLst/>
              <a:ahLst/>
              <a:cxnLst>
                <a:cxn ang="0">
                  <a:pos x="754" y="6"/>
                </a:cxn>
                <a:cxn ang="0">
                  <a:pos x="652" y="6"/>
                </a:cxn>
                <a:cxn ang="0">
                  <a:pos x="563" y="6"/>
                </a:cxn>
                <a:cxn ang="0">
                  <a:pos x="479" y="6"/>
                </a:cxn>
                <a:cxn ang="0">
                  <a:pos x="401" y="6"/>
                </a:cxn>
                <a:cxn ang="0">
                  <a:pos x="335" y="0"/>
                </a:cxn>
                <a:cxn ang="0">
                  <a:pos x="276" y="0"/>
                </a:cxn>
                <a:cxn ang="0">
                  <a:pos x="222" y="0"/>
                </a:cxn>
                <a:cxn ang="0">
                  <a:pos x="180" y="6"/>
                </a:cxn>
                <a:cxn ang="0">
                  <a:pos x="138" y="6"/>
                </a:cxn>
                <a:cxn ang="0">
                  <a:pos x="108" y="6"/>
                </a:cxn>
                <a:cxn ang="0">
                  <a:pos x="54" y="6"/>
                </a:cxn>
                <a:cxn ang="0">
                  <a:pos x="24" y="12"/>
                </a:cxn>
                <a:cxn ang="0">
                  <a:pos x="6" y="18"/>
                </a:cxn>
                <a:cxn ang="0">
                  <a:pos x="0" y="24"/>
                </a:cxn>
                <a:cxn ang="0">
                  <a:pos x="12" y="42"/>
                </a:cxn>
                <a:cxn ang="0">
                  <a:pos x="18" y="48"/>
                </a:cxn>
                <a:cxn ang="0">
                  <a:pos x="30" y="54"/>
                </a:cxn>
                <a:cxn ang="0">
                  <a:pos x="60" y="60"/>
                </a:cxn>
                <a:cxn ang="0">
                  <a:pos x="90" y="72"/>
                </a:cxn>
                <a:cxn ang="0">
                  <a:pos x="144" y="84"/>
                </a:cxn>
                <a:cxn ang="0">
                  <a:pos x="210" y="90"/>
                </a:cxn>
                <a:cxn ang="0">
                  <a:pos x="293" y="102"/>
                </a:cxn>
                <a:cxn ang="0">
                  <a:pos x="389" y="108"/>
                </a:cxn>
                <a:cxn ang="0">
                  <a:pos x="503" y="120"/>
                </a:cxn>
                <a:cxn ang="0">
                  <a:pos x="622" y="120"/>
                </a:cxn>
                <a:cxn ang="0">
                  <a:pos x="754" y="126"/>
                </a:cxn>
                <a:cxn ang="0">
                  <a:pos x="873" y="126"/>
                </a:cxn>
                <a:cxn ang="0">
                  <a:pos x="993" y="126"/>
                </a:cxn>
                <a:cxn ang="0">
                  <a:pos x="993" y="12"/>
                </a:cxn>
                <a:cxn ang="0">
                  <a:pos x="879" y="12"/>
                </a:cxn>
                <a:cxn ang="0">
                  <a:pos x="754" y="6"/>
                </a:cxn>
                <a:cxn ang="0">
                  <a:pos x="754" y="6"/>
                </a:cxn>
              </a:cxnLst>
              <a:rect l="0" t="0" r="r" b="b"/>
              <a:pathLst>
                <a:path w="993" h="126">
                  <a:moveTo>
                    <a:pt x="754" y="6"/>
                  </a:moveTo>
                  <a:lnTo>
                    <a:pt x="652" y="6"/>
                  </a:lnTo>
                  <a:lnTo>
                    <a:pt x="563" y="6"/>
                  </a:lnTo>
                  <a:lnTo>
                    <a:pt x="479" y="6"/>
                  </a:lnTo>
                  <a:lnTo>
                    <a:pt x="401" y="6"/>
                  </a:lnTo>
                  <a:lnTo>
                    <a:pt x="335" y="0"/>
                  </a:lnTo>
                  <a:lnTo>
                    <a:pt x="276" y="0"/>
                  </a:lnTo>
                  <a:lnTo>
                    <a:pt x="222" y="0"/>
                  </a:lnTo>
                  <a:lnTo>
                    <a:pt x="180" y="6"/>
                  </a:lnTo>
                  <a:lnTo>
                    <a:pt x="138" y="6"/>
                  </a:lnTo>
                  <a:lnTo>
                    <a:pt x="108" y="6"/>
                  </a:lnTo>
                  <a:lnTo>
                    <a:pt x="54" y="6"/>
                  </a:lnTo>
                  <a:lnTo>
                    <a:pt x="24" y="12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12" y="42"/>
                  </a:lnTo>
                  <a:lnTo>
                    <a:pt x="18" y="48"/>
                  </a:lnTo>
                  <a:lnTo>
                    <a:pt x="30" y="54"/>
                  </a:lnTo>
                  <a:lnTo>
                    <a:pt x="60" y="60"/>
                  </a:lnTo>
                  <a:lnTo>
                    <a:pt x="90" y="72"/>
                  </a:lnTo>
                  <a:lnTo>
                    <a:pt x="144" y="84"/>
                  </a:lnTo>
                  <a:lnTo>
                    <a:pt x="210" y="90"/>
                  </a:lnTo>
                  <a:lnTo>
                    <a:pt x="293" y="102"/>
                  </a:lnTo>
                  <a:lnTo>
                    <a:pt x="389" y="108"/>
                  </a:lnTo>
                  <a:lnTo>
                    <a:pt x="503" y="120"/>
                  </a:lnTo>
                  <a:lnTo>
                    <a:pt x="622" y="120"/>
                  </a:lnTo>
                  <a:lnTo>
                    <a:pt x="754" y="126"/>
                  </a:lnTo>
                  <a:lnTo>
                    <a:pt x="873" y="126"/>
                  </a:lnTo>
                  <a:lnTo>
                    <a:pt x="993" y="126"/>
                  </a:lnTo>
                  <a:lnTo>
                    <a:pt x="993" y="12"/>
                  </a:lnTo>
                  <a:lnTo>
                    <a:pt x="879" y="12"/>
                  </a:lnTo>
                  <a:lnTo>
                    <a:pt x="754" y="6"/>
                  </a:lnTo>
                  <a:lnTo>
                    <a:pt x="754" y="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5614" name="Freeform 14"/>
            <p:cNvSpPr>
              <a:spLocks/>
            </p:cNvSpPr>
            <p:nvPr/>
          </p:nvSpPr>
          <p:spPr bwMode="ltGray">
            <a:xfrm>
              <a:off x="4786" y="3645"/>
              <a:ext cx="972" cy="24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" y="54"/>
                </a:cxn>
                <a:cxn ang="0">
                  <a:pos x="66" y="96"/>
                </a:cxn>
                <a:cxn ang="0">
                  <a:pos x="120" y="137"/>
                </a:cxn>
                <a:cxn ang="0">
                  <a:pos x="198" y="173"/>
                </a:cxn>
                <a:cxn ang="0">
                  <a:pos x="293" y="203"/>
                </a:cxn>
                <a:cxn ang="0">
                  <a:pos x="353" y="215"/>
                </a:cxn>
                <a:cxn ang="0">
                  <a:pos x="413" y="227"/>
                </a:cxn>
                <a:cxn ang="0">
                  <a:pos x="479" y="233"/>
                </a:cxn>
                <a:cxn ang="0">
                  <a:pos x="556" y="239"/>
                </a:cxn>
                <a:cxn ang="0">
                  <a:pos x="634" y="245"/>
                </a:cxn>
                <a:cxn ang="0">
                  <a:pos x="724" y="245"/>
                </a:cxn>
                <a:cxn ang="0">
                  <a:pos x="855" y="245"/>
                </a:cxn>
                <a:cxn ang="0">
                  <a:pos x="969" y="239"/>
                </a:cxn>
                <a:cxn ang="0">
                  <a:pos x="969" y="60"/>
                </a:cxn>
                <a:cxn ang="0">
                  <a:pos x="700" y="60"/>
                </a:cxn>
                <a:cxn ang="0">
                  <a:pos x="503" y="54"/>
                </a:cxn>
                <a:cxn ang="0">
                  <a:pos x="317" y="42"/>
                </a:cxn>
                <a:cxn ang="0">
                  <a:pos x="150" y="24"/>
                </a:cxn>
                <a:cxn ang="0">
                  <a:pos x="72" y="1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969" h="245">
                  <a:moveTo>
                    <a:pt x="0" y="0"/>
                  </a:moveTo>
                  <a:lnTo>
                    <a:pt x="24" y="54"/>
                  </a:lnTo>
                  <a:lnTo>
                    <a:pt x="66" y="96"/>
                  </a:lnTo>
                  <a:lnTo>
                    <a:pt x="120" y="137"/>
                  </a:lnTo>
                  <a:lnTo>
                    <a:pt x="198" y="173"/>
                  </a:lnTo>
                  <a:lnTo>
                    <a:pt x="293" y="203"/>
                  </a:lnTo>
                  <a:lnTo>
                    <a:pt x="353" y="215"/>
                  </a:lnTo>
                  <a:lnTo>
                    <a:pt x="413" y="227"/>
                  </a:lnTo>
                  <a:lnTo>
                    <a:pt x="479" y="233"/>
                  </a:lnTo>
                  <a:lnTo>
                    <a:pt x="556" y="239"/>
                  </a:lnTo>
                  <a:lnTo>
                    <a:pt x="634" y="245"/>
                  </a:lnTo>
                  <a:lnTo>
                    <a:pt x="724" y="245"/>
                  </a:lnTo>
                  <a:lnTo>
                    <a:pt x="855" y="245"/>
                  </a:lnTo>
                  <a:lnTo>
                    <a:pt x="969" y="239"/>
                  </a:lnTo>
                  <a:lnTo>
                    <a:pt x="969" y="60"/>
                  </a:lnTo>
                  <a:lnTo>
                    <a:pt x="700" y="60"/>
                  </a:lnTo>
                  <a:lnTo>
                    <a:pt x="503" y="54"/>
                  </a:lnTo>
                  <a:lnTo>
                    <a:pt x="317" y="42"/>
                  </a:lnTo>
                  <a:lnTo>
                    <a:pt x="150" y="24"/>
                  </a:lnTo>
                  <a:lnTo>
                    <a:pt x="72" y="1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5615" name="Freeform 15"/>
            <p:cNvSpPr>
              <a:spLocks/>
            </p:cNvSpPr>
            <p:nvPr/>
          </p:nvSpPr>
          <p:spPr bwMode="ltGray">
            <a:xfrm>
              <a:off x="4804" y="3591"/>
              <a:ext cx="954" cy="90"/>
            </a:xfrm>
            <a:custGeom>
              <a:avLst/>
              <a:gdLst/>
              <a:ahLst/>
              <a:cxnLst>
                <a:cxn ang="0">
                  <a:pos x="700" y="0"/>
                </a:cxn>
                <a:cxn ang="0">
                  <a:pos x="598" y="0"/>
                </a:cxn>
                <a:cxn ang="0">
                  <a:pos x="515" y="0"/>
                </a:cxn>
                <a:cxn ang="0">
                  <a:pos x="431" y="0"/>
                </a:cxn>
                <a:cxn ang="0">
                  <a:pos x="365" y="0"/>
                </a:cxn>
                <a:cxn ang="0">
                  <a:pos x="299" y="0"/>
                </a:cxn>
                <a:cxn ang="0">
                  <a:pos x="245" y="0"/>
                </a:cxn>
                <a:cxn ang="0">
                  <a:pos x="198" y="0"/>
                </a:cxn>
                <a:cxn ang="0">
                  <a:pos x="162" y="0"/>
                </a:cxn>
                <a:cxn ang="0">
                  <a:pos x="126" y="6"/>
                </a:cxn>
                <a:cxn ang="0">
                  <a:pos x="96" y="6"/>
                </a:cxn>
                <a:cxn ang="0">
                  <a:pos x="54" y="12"/>
                </a:cxn>
                <a:cxn ang="0">
                  <a:pos x="30" y="12"/>
                </a:cxn>
                <a:cxn ang="0">
                  <a:pos x="12" y="18"/>
                </a:cxn>
                <a:cxn ang="0">
                  <a:pos x="6" y="18"/>
                </a:cxn>
                <a:cxn ang="0">
                  <a:pos x="0" y="24"/>
                </a:cxn>
                <a:cxn ang="0">
                  <a:pos x="6" y="30"/>
                </a:cxn>
                <a:cxn ang="0">
                  <a:pos x="24" y="36"/>
                </a:cxn>
                <a:cxn ang="0">
                  <a:pos x="54" y="42"/>
                </a:cxn>
                <a:cxn ang="0">
                  <a:pos x="102" y="54"/>
                </a:cxn>
                <a:cxn ang="0">
                  <a:pos x="168" y="60"/>
                </a:cxn>
                <a:cxn ang="0">
                  <a:pos x="251" y="66"/>
                </a:cxn>
                <a:cxn ang="0">
                  <a:pos x="341" y="78"/>
                </a:cxn>
                <a:cxn ang="0">
                  <a:pos x="449" y="84"/>
                </a:cxn>
                <a:cxn ang="0">
                  <a:pos x="568" y="84"/>
                </a:cxn>
                <a:cxn ang="0">
                  <a:pos x="694" y="90"/>
                </a:cxn>
                <a:cxn ang="0">
                  <a:pos x="825" y="90"/>
                </a:cxn>
                <a:cxn ang="0">
                  <a:pos x="951" y="90"/>
                </a:cxn>
                <a:cxn ang="0">
                  <a:pos x="951" y="6"/>
                </a:cxn>
                <a:cxn ang="0">
                  <a:pos x="831" y="6"/>
                </a:cxn>
                <a:cxn ang="0">
                  <a:pos x="772" y="6"/>
                </a:cxn>
                <a:cxn ang="0">
                  <a:pos x="700" y="0"/>
                </a:cxn>
                <a:cxn ang="0">
                  <a:pos x="700" y="0"/>
                </a:cxn>
              </a:cxnLst>
              <a:rect l="0" t="0" r="r" b="b"/>
              <a:pathLst>
                <a:path w="951" h="90">
                  <a:moveTo>
                    <a:pt x="700" y="0"/>
                  </a:moveTo>
                  <a:lnTo>
                    <a:pt x="598" y="0"/>
                  </a:lnTo>
                  <a:lnTo>
                    <a:pt x="515" y="0"/>
                  </a:lnTo>
                  <a:lnTo>
                    <a:pt x="431" y="0"/>
                  </a:lnTo>
                  <a:lnTo>
                    <a:pt x="365" y="0"/>
                  </a:lnTo>
                  <a:lnTo>
                    <a:pt x="299" y="0"/>
                  </a:lnTo>
                  <a:lnTo>
                    <a:pt x="245" y="0"/>
                  </a:lnTo>
                  <a:lnTo>
                    <a:pt x="198" y="0"/>
                  </a:lnTo>
                  <a:lnTo>
                    <a:pt x="162" y="0"/>
                  </a:lnTo>
                  <a:lnTo>
                    <a:pt x="126" y="6"/>
                  </a:lnTo>
                  <a:lnTo>
                    <a:pt x="96" y="6"/>
                  </a:lnTo>
                  <a:lnTo>
                    <a:pt x="54" y="12"/>
                  </a:lnTo>
                  <a:lnTo>
                    <a:pt x="30" y="12"/>
                  </a:lnTo>
                  <a:lnTo>
                    <a:pt x="12" y="18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6" y="30"/>
                  </a:lnTo>
                  <a:lnTo>
                    <a:pt x="24" y="36"/>
                  </a:lnTo>
                  <a:lnTo>
                    <a:pt x="54" y="42"/>
                  </a:lnTo>
                  <a:lnTo>
                    <a:pt x="102" y="54"/>
                  </a:lnTo>
                  <a:lnTo>
                    <a:pt x="168" y="60"/>
                  </a:lnTo>
                  <a:lnTo>
                    <a:pt x="251" y="66"/>
                  </a:lnTo>
                  <a:lnTo>
                    <a:pt x="341" y="78"/>
                  </a:lnTo>
                  <a:lnTo>
                    <a:pt x="449" y="84"/>
                  </a:lnTo>
                  <a:lnTo>
                    <a:pt x="568" y="84"/>
                  </a:lnTo>
                  <a:lnTo>
                    <a:pt x="694" y="90"/>
                  </a:lnTo>
                  <a:lnTo>
                    <a:pt x="825" y="90"/>
                  </a:lnTo>
                  <a:lnTo>
                    <a:pt x="951" y="90"/>
                  </a:lnTo>
                  <a:lnTo>
                    <a:pt x="951" y="6"/>
                  </a:lnTo>
                  <a:lnTo>
                    <a:pt x="831" y="6"/>
                  </a:lnTo>
                  <a:lnTo>
                    <a:pt x="772" y="6"/>
                  </a:lnTo>
                  <a:lnTo>
                    <a:pt x="700" y="0"/>
                  </a:lnTo>
                  <a:lnTo>
                    <a:pt x="7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5616" name="Freeform 16"/>
            <p:cNvSpPr>
              <a:spLocks/>
            </p:cNvSpPr>
            <p:nvPr/>
          </p:nvSpPr>
          <p:spPr bwMode="ltGray">
            <a:xfrm>
              <a:off x="3059" y="1541"/>
              <a:ext cx="102" cy="155"/>
            </a:xfrm>
            <a:custGeom>
              <a:avLst/>
              <a:gdLst/>
              <a:ahLst/>
              <a:cxnLst>
                <a:cxn ang="0">
                  <a:pos x="102" y="0"/>
                </a:cxn>
                <a:cxn ang="0">
                  <a:pos x="0" y="12"/>
                </a:cxn>
                <a:cxn ang="0">
                  <a:pos x="30" y="72"/>
                </a:cxn>
                <a:cxn ang="0">
                  <a:pos x="30" y="155"/>
                </a:cxn>
                <a:cxn ang="0">
                  <a:pos x="72" y="155"/>
                </a:cxn>
                <a:cxn ang="0">
                  <a:pos x="72" y="66"/>
                </a:cxn>
                <a:cxn ang="0">
                  <a:pos x="102" y="0"/>
                </a:cxn>
                <a:cxn ang="0">
                  <a:pos x="102" y="0"/>
                </a:cxn>
              </a:cxnLst>
              <a:rect l="0" t="0" r="r" b="b"/>
              <a:pathLst>
                <a:path w="102" h="155">
                  <a:moveTo>
                    <a:pt x="102" y="0"/>
                  </a:moveTo>
                  <a:lnTo>
                    <a:pt x="0" y="12"/>
                  </a:lnTo>
                  <a:lnTo>
                    <a:pt x="30" y="72"/>
                  </a:lnTo>
                  <a:lnTo>
                    <a:pt x="30" y="155"/>
                  </a:lnTo>
                  <a:lnTo>
                    <a:pt x="72" y="155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5617" name="Freeform 17"/>
            <p:cNvSpPr>
              <a:spLocks noEditPoints="1"/>
            </p:cNvSpPr>
            <p:nvPr/>
          </p:nvSpPr>
          <p:spPr bwMode="ltGray">
            <a:xfrm>
              <a:off x="3059" y="1690"/>
              <a:ext cx="90" cy="96"/>
            </a:xfrm>
            <a:custGeom>
              <a:avLst/>
              <a:gdLst/>
              <a:ahLst/>
              <a:cxnLst>
                <a:cxn ang="0">
                  <a:pos x="48" y="96"/>
                </a:cxn>
                <a:cxn ang="0">
                  <a:pos x="72" y="72"/>
                </a:cxn>
                <a:cxn ang="0">
                  <a:pos x="84" y="48"/>
                </a:cxn>
                <a:cxn ang="0">
                  <a:pos x="90" y="36"/>
                </a:cxn>
                <a:cxn ang="0">
                  <a:pos x="84" y="24"/>
                </a:cxn>
                <a:cxn ang="0">
                  <a:pos x="66" y="6"/>
                </a:cxn>
                <a:cxn ang="0">
                  <a:pos x="42" y="0"/>
                </a:cxn>
                <a:cxn ang="0">
                  <a:pos x="24" y="0"/>
                </a:cxn>
                <a:cxn ang="0">
                  <a:pos x="12" y="12"/>
                </a:cxn>
                <a:cxn ang="0">
                  <a:pos x="6" y="24"/>
                </a:cxn>
                <a:cxn ang="0">
                  <a:pos x="0" y="36"/>
                </a:cxn>
                <a:cxn ang="0">
                  <a:pos x="12" y="66"/>
                </a:cxn>
                <a:cxn ang="0">
                  <a:pos x="30" y="84"/>
                </a:cxn>
                <a:cxn ang="0">
                  <a:pos x="48" y="96"/>
                </a:cxn>
                <a:cxn ang="0">
                  <a:pos x="48" y="96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24"/>
                </a:cxn>
                <a:cxn ang="0">
                  <a:pos x="72" y="36"/>
                </a:cxn>
                <a:cxn ang="0">
                  <a:pos x="72" y="48"/>
                </a:cxn>
                <a:cxn ang="0">
                  <a:pos x="54" y="66"/>
                </a:cxn>
                <a:cxn ang="0">
                  <a:pos x="48" y="78"/>
                </a:cxn>
                <a:cxn ang="0">
                  <a:pos x="30" y="66"/>
                </a:cxn>
                <a:cxn ang="0">
                  <a:pos x="24" y="48"/>
                </a:cxn>
                <a:cxn ang="0">
                  <a:pos x="18" y="30"/>
                </a:cxn>
                <a:cxn ang="0">
                  <a:pos x="30" y="12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90" h="96">
                  <a:moveTo>
                    <a:pt x="48" y="96"/>
                  </a:moveTo>
                  <a:lnTo>
                    <a:pt x="72" y="72"/>
                  </a:lnTo>
                  <a:lnTo>
                    <a:pt x="84" y="48"/>
                  </a:lnTo>
                  <a:lnTo>
                    <a:pt x="90" y="36"/>
                  </a:lnTo>
                  <a:lnTo>
                    <a:pt x="84" y="24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0"/>
                  </a:lnTo>
                  <a:lnTo>
                    <a:pt x="12" y="12"/>
                  </a:lnTo>
                  <a:lnTo>
                    <a:pt x="6" y="24"/>
                  </a:lnTo>
                  <a:lnTo>
                    <a:pt x="0" y="36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54" y="66"/>
                  </a:lnTo>
                  <a:lnTo>
                    <a:pt x="48" y="78"/>
                  </a:lnTo>
                  <a:lnTo>
                    <a:pt x="30" y="66"/>
                  </a:lnTo>
                  <a:lnTo>
                    <a:pt x="24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5618" name="Freeform 18"/>
            <p:cNvSpPr>
              <a:spLocks noEditPoints="1"/>
            </p:cNvSpPr>
            <p:nvPr/>
          </p:nvSpPr>
          <p:spPr bwMode="ltGray">
            <a:xfrm>
              <a:off x="3059" y="1768"/>
              <a:ext cx="90" cy="108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12" y="102"/>
                </a:cxn>
                <a:cxn ang="0">
                  <a:pos x="24" y="108"/>
                </a:cxn>
                <a:cxn ang="0">
                  <a:pos x="54" y="108"/>
                </a:cxn>
                <a:cxn ang="0">
                  <a:pos x="78" y="96"/>
                </a:cxn>
                <a:cxn ang="0">
                  <a:pos x="90" y="72"/>
                </a:cxn>
                <a:cxn ang="0">
                  <a:pos x="84" y="42"/>
                </a:cxn>
                <a:cxn ang="0">
                  <a:pos x="66" y="24"/>
                </a:cxn>
                <a:cxn ang="0">
                  <a:pos x="54" y="12"/>
                </a:cxn>
                <a:cxn ang="0">
                  <a:pos x="48" y="6"/>
                </a:cxn>
                <a:cxn ang="0">
                  <a:pos x="48" y="6"/>
                </a:cxn>
                <a:cxn ang="0">
                  <a:pos x="48" y="0"/>
                </a:cxn>
                <a:cxn ang="0">
                  <a:pos x="24" y="24"/>
                </a:cxn>
                <a:cxn ang="0">
                  <a:pos x="6" y="48"/>
                </a:cxn>
                <a:cxn ang="0">
                  <a:pos x="0" y="66"/>
                </a:cxn>
                <a:cxn ang="0">
                  <a:pos x="0" y="90"/>
                </a:cxn>
                <a:cxn ang="0">
                  <a:pos x="0" y="90"/>
                </a:cxn>
                <a:cxn ang="0">
                  <a:pos x="12" y="66"/>
                </a:cxn>
                <a:cxn ang="0">
                  <a:pos x="18" y="48"/>
                </a:cxn>
                <a:cxn ang="0">
                  <a:pos x="30" y="36"/>
                </a:cxn>
                <a:cxn ang="0">
                  <a:pos x="42" y="24"/>
                </a:cxn>
                <a:cxn ang="0">
                  <a:pos x="48" y="18"/>
                </a:cxn>
                <a:cxn ang="0">
                  <a:pos x="66" y="30"/>
                </a:cxn>
                <a:cxn ang="0">
                  <a:pos x="72" y="48"/>
                </a:cxn>
                <a:cxn ang="0">
                  <a:pos x="78" y="72"/>
                </a:cxn>
                <a:cxn ang="0">
                  <a:pos x="78" y="84"/>
                </a:cxn>
                <a:cxn ang="0">
                  <a:pos x="66" y="96"/>
                </a:cxn>
                <a:cxn ang="0">
                  <a:pos x="42" y="102"/>
                </a:cxn>
                <a:cxn ang="0">
                  <a:pos x="30" y="96"/>
                </a:cxn>
                <a:cxn ang="0">
                  <a:pos x="18" y="90"/>
                </a:cxn>
                <a:cxn ang="0">
                  <a:pos x="12" y="78"/>
                </a:cxn>
                <a:cxn ang="0">
                  <a:pos x="12" y="66"/>
                </a:cxn>
                <a:cxn ang="0">
                  <a:pos x="12" y="66"/>
                </a:cxn>
              </a:cxnLst>
              <a:rect l="0" t="0" r="r" b="b"/>
              <a:pathLst>
                <a:path w="90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54" y="108"/>
                  </a:lnTo>
                  <a:lnTo>
                    <a:pt x="78" y="96"/>
                  </a:lnTo>
                  <a:lnTo>
                    <a:pt x="90" y="72"/>
                  </a:lnTo>
                  <a:lnTo>
                    <a:pt x="84" y="42"/>
                  </a:lnTo>
                  <a:lnTo>
                    <a:pt x="66" y="24"/>
                  </a:lnTo>
                  <a:lnTo>
                    <a:pt x="54" y="12"/>
                  </a:lnTo>
                  <a:lnTo>
                    <a:pt x="48" y="6"/>
                  </a:lnTo>
                  <a:lnTo>
                    <a:pt x="48" y="6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30" y="36"/>
                  </a:lnTo>
                  <a:lnTo>
                    <a:pt x="42" y="24"/>
                  </a:lnTo>
                  <a:lnTo>
                    <a:pt x="48" y="18"/>
                  </a:lnTo>
                  <a:lnTo>
                    <a:pt x="66" y="30"/>
                  </a:lnTo>
                  <a:lnTo>
                    <a:pt x="72" y="48"/>
                  </a:lnTo>
                  <a:lnTo>
                    <a:pt x="78" y="72"/>
                  </a:lnTo>
                  <a:lnTo>
                    <a:pt x="78" y="84"/>
                  </a:lnTo>
                  <a:lnTo>
                    <a:pt x="66" y="96"/>
                  </a:lnTo>
                  <a:lnTo>
                    <a:pt x="42" y="102"/>
                  </a:lnTo>
                  <a:lnTo>
                    <a:pt x="30" y="96"/>
                  </a:lnTo>
                  <a:lnTo>
                    <a:pt x="18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5619" name="Freeform 19"/>
            <p:cNvSpPr>
              <a:spLocks/>
            </p:cNvSpPr>
            <p:nvPr/>
          </p:nvSpPr>
          <p:spPr bwMode="ltGray">
            <a:xfrm>
              <a:off x="5470" y="1205"/>
              <a:ext cx="102" cy="156"/>
            </a:xfrm>
            <a:custGeom>
              <a:avLst/>
              <a:gdLst/>
              <a:ahLst/>
              <a:cxnLst>
                <a:cxn ang="0">
                  <a:pos x="102" y="0"/>
                </a:cxn>
                <a:cxn ang="0">
                  <a:pos x="0" y="6"/>
                </a:cxn>
                <a:cxn ang="0">
                  <a:pos x="30" y="72"/>
                </a:cxn>
                <a:cxn ang="0">
                  <a:pos x="30" y="156"/>
                </a:cxn>
                <a:cxn ang="0">
                  <a:pos x="72" y="156"/>
                </a:cxn>
                <a:cxn ang="0">
                  <a:pos x="72" y="66"/>
                </a:cxn>
                <a:cxn ang="0">
                  <a:pos x="102" y="0"/>
                </a:cxn>
                <a:cxn ang="0">
                  <a:pos x="102" y="0"/>
                </a:cxn>
              </a:cxnLst>
              <a:rect l="0" t="0" r="r" b="b"/>
              <a:pathLst>
                <a:path w="102" h="156">
                  <a:moveTo>
                    <a:pt x="102" y="0"/>
                  </a:moveTo>
                  <a:lnTo>
                    <a:pt x="0" y="6"/>
                  </a:lnTo>
                  <a:lnTo>
                    <a:pt x="30" y="72"/>
                  </a:lnTo>
                  <a:lnTo>
                    <a:pt x="30" y="156"/>
                  </a:lnTo>
                  <a:lnTo>
                    <a:pt x="72" y="156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5620" name="Freeform 20"/>
            <p:cNvSpPr>
              <a:spLocks noEditPoints="1"/>
            </p:cNvSpPr>
            <p:nvPr/>
          </p:nvSpPr>
          <p:spPr bwMode="ltGray">
            <a:xfrm>
              <a:off x="5476" y="1349"/>
              <a:ext cx="84" cy="96"/>
            </a:xfrm>
            <a:custGeom>
              <a:avLst/>
              <a:gdLst/>
              <a:ahLst/>
              <a:cxnLst>
                <a:cxn ang="0">
                  <a:pos x="42" y="96"/>
                </a:cxn>
                <a:cxn ang="0">
                  <a:pos x="66" y="78"/>
                </a:cxn>
                <a:cxn ang="0">
                  <a:pos x="84" y="54"/>
                </a:cxn>
                <a:cxn ang="0">
                  <a:pos x="84" y="30"/>
                </a:cxn>
                <a:cxn ang="0">
                  <a:pos x="66" y="6"/>
                </a:cxn>
                <a:cxn ang="0">
                  <a:pos x="42" y="0"/>
                </a:cxn>
                <a:cxn ang="0">
                  <a:pos x="24" y="6"/>
                </a:cxn>
                <a:cxn ang="0">
                  <a:pos x="12" y="18"/>
                </a:cxn>
                <a:cxn ang="0">
                  <a:pos x="6" y="30"/>
                </a:cxn>
                <a:cxn ang="0">
                  <a:pos x="0" y="42"/>
                </a:cxn>
                <a:cxn ang="0">
                  <a:pos x="12" y="66"/>
                </a:cxn>
                <a:cxn ang="0">
                  <a:pos x="30" y="84"/>
                </a:cxn>
                <a:cxn ang="0">
                  <a:pos x="42" y="96"/>
                </a:cxn>
                <a:cxn ang="0">
                  <a:pos x="42" y="96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30"/>
                </a:cxn>
                <a:cxn ang="0">
                  <a:pos x="72" y="42"/>
                </a:cxn>
                <a:cxn ang="0">
                  <a:pos x="66" y="54"/>
                </a:cxn>
                <a:cxn ang="0">
                  <a:pos x="54" y="72"/>
                </a:cxn>
                <a:cxn ang="0">
                  <a:pos x="42" y="84"/>
                </a:cxn>
                <a:cxn ang="0">
                  <a:pos x="42" y="84"/>
                </a:cxn>
                <a:cxn ang="0">
                  <a:pos x="30" y="72"/>
                </a:cxn>
                <a:cxn ang="0">
                  <a:pos x="18" y="54"/>
                </a:cxn>
                <a:cxn ang="0">
                  <a:pos x="18" y="30"/>
                </a:cxn>
                <a:cxn ang="0">
                  <a:pos x="30" y="18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84" h="96">
                  <a:moveTo>
                    <a:pt x="42" y="96"/>
                  </a:moveTo>
                  <a:lnTo>
                    <a:pt x="66" y="78"/>
                  </a:lnTo>
                  <a:lnTo>
                    <a:pt x="84" y="54"/>
                  </a:lnTo>
                  <a:lnTo>
                    <a:pt x="84" y="30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6"/>
                  </a:lnTo>
                  <a:lnTo>
                    <a:pt x="12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2" y="96"/>
                  </a:lnTo>
                  <a:lnTo>
                    <a:pt x="42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4"/>
                  </a:lnTo>
                  <a:lnTo>
                    <a:pt x="54" y="72"/>
                  </a:lnTo>
                  <a:lnTo>
                    <a:pt x="42" y="84"/>
                  </a:lnTo>
                  <a:lnTo>
                    <a:pt x="42" y="84"/>
                  </a:lnTo>
                  <a:lnTo>
                    <a:pt x="30" y="72"/>
                  </a:lnTo>
                  <a:lnTo>
                    <a:pt x="18" y="54"/>
                  </a:lnTo>
                  <a:lnTo>
                    <a:pt x="18" y="30"/>
                  </a:lnTo>
                  <a:lnTo>
                    <a:pt x="30" y="18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5621" name="Freeform 21"/>
            <p:cNvSpPr>
              <a:spLocks noEditPoints="1"/>
            </p:cNvSpPr>
            <p:nvPr/>
          </p:nvSpPr>
          <p:spPr bwMode="ltGray">
            <a:xfrm>
              <a:off x="5470" y="1433"/>
              <a:ext cx="90" cy="108"/>
            </a:xfrm>
            <a:custGeom>
              <a:avLst/>
              <a:gdLst/>
              <a:ahLst/>
              <a:cxnLst>
                <a:cxn ang="0">
                  <a:pos x="6" y="90"/>
                </a:cxn>
                <a:cxn ang="0">
                  <a:pos x="18" y="102"/>
                </a:cxn>
                <a:cxn ang="0">
                  <a:pos x="30" y="108"/>
                </a:cxn>
                <a:cxn ang="0">
                  <a:pos x="60" y="108"/>
                </a:cxn>
                <a:cxn ang="0">
                  <a:pos x="84" y="96"/>
                </a:cxn>
                <a:cxn ang="0">
                  <a:pos x="90" y="84"/>
                </a:cxn>
                <a:cxn ang="0">
                  <a:pos x="90" y="66"/>
                </a:cxn>
                <a:cxn ang="0">
                  <a:pos x="84" y="36"/>
                </a:cxn>
                <a:cxn ang="0">
                  <a:pos x="72" y="18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54" y="0"/>
                </a:cxn>
                <a:cxn ang="0">
                  <a:pos x="48" y="0"/>
                </a:cxn>
                <a:cxn ang="0">
                  <a:pos x="24" y="24"/>
                </a:cxn>
                <a:cxn ang="0">
                  <a:pos x="12" y="48"/>
                </a:cxn>
                <a:cxn ang="0">
                  <a:pos x="0" y="66"/>
                </a:cxn>
                <a:cxn ang="0">
                  <a:pos x="6" y="90"/>
                </a:cxn>
                <a:cxn ang="0">
                  <a:pos x="6" y="90"/>
                </a:cxn>
                <a:cxn ang="0">
                  <a:pos x="18" y="66"/>
                </a:cxn>
                <a:cxn ang="0">
                  <a:pos x="24" y="48"/>
                </a:cxn>
                <a:cxn ang="0">
                  <a:pos x="36" y="30"/>
                </a:cxn>
                <a:cxn ang="0">
                  <a:pos x="42" y="18"/>
                </a:cxn>
                <a:cxn ang="0">
                  <a:pos x="48" y="12"/>
                </a:cxn>
                <a:cxn ang="0">
                  <a:pos x="78" y="42"/>
                </a:cxn>
                <a:cxn ang="0">
                  <a:pos x="84" y="66"/>
                </a:cxn>
                <a:cxn ang="0">
                  <a:pos x="66" y="90"/>
                </a:cxn>
                <a:cxn ang="0">
                  <a:pos x="54" y="96"/>
                </a:cxn>
                <a:cxn ang="0">
                  <a:pos x="42" y="96"/>
                </a:cxn>
                <a:cxn ang="0">
                  <a:pos x="30" y="96"/>
                </a:cxn>
                <a:cxn ang="0">
                  <a:pos x="24" y="84"/>
                </a:cxn>
                <a:cxn ang="0">
                  <a:pos x="18" y="78"/>
                </a:cxn>
                <a:cxn ang="0">
                  <a:pos x="18" y="66"/>
                </a:cxn>
                <a:cxn ang="0">
                  <a:pos x="18" y="66"/>
                </a:cxn>
              </a:cxnLst>
              <a:rect l="0" t="0" r="r" b="b"/>
              <a:pathLst>
                <a:path w="90" h="108">
                  <a:moveTo>
                    <a:pt x="6" y="90"/>
                  </a:moveTo>
                  <a:lnTo>
                    <a:pt x="18" y="102"/>
                  </a:lnTo>
                  <a:lnTo>
                    <a:pt x="30" y="108"/>
                  </a:lnTo>
                  <a:lnTo>
                    <a:pt x="60" y="108"/>
                  </a:lnTo>
                  <a:lnTo>
                    <a:pt x="84" y="96"/>
                  </a:lnTo>
                  <a:lnTo>
                    <a:pt x="90" y="84"/>
                  </a:lnTo>
                  <a:lnTo>
                    <a:pt x="90" y="66"/>
                  </a:lnTo>
                  <a:lnTo>
                    <a:pt x="84" y="36"/>
                  </a:lnTo>
                  <a:lnTo>
                    <a:pt x="72" y="18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12" y="48"/>
                  </a:lnTo>
                  <a:lnTo>
                    <a:pt x="0" y="66"/>
                  </a:lnTo>
                  <a:lnTo>
                    <a:pt x="6" y="90"/>
                  </a:lnTo>
                  <a:lnTo>
                    <a:pt x="6" y="90"/>
                  </a:lnTo>
                  <a:close/>
                  <a:moveTo>
                    <a:pt x="18" y="66"/>
                  </a:moveTo>
                  <a:lnTo>
                    <a:pt x="24" y="48"/>
                  </a:lnTo>
                  <a:lnTo>
                    <a:pt x="36" y="30"/>
                  </a:lnTo>
                  <a:lnTo>
                    <a:pt x="42" y="18"/>
                  </a:lnTo>
                  <a:lnTo>
                    <a:pt x="48" y="12"/>
                  </a:lnTo>
                  <a:lnTo>
                    <a:pt x="78" y="42"/>
                  </a:lnTo>
                  <a:lnTo>
                    <a:pt x="84" y="66"/>
                  </a:lnTo>
                  <a:lnTo>
                    <a:pt x="66" y="90"/>
                  </a:lnTo>
                  <a:lnTo>
                    <a:pt x="54" y="96"/>
                  </a:lnTo>
                  <a:lnTo>
                    <a:pt x="42" y="96"/>
                  </a:lnTo>
                  <a:lnTo>
                    <a:pt x="30" y="96"/>
                  </a:lnTo>
                  <a:lnTo>
                    <a:pt x="24" y="84"/>
                  </a:lnTo>
                  <a:lnTo>
                    <a:pt x="18" y="78"/>
                  </a:lnTo>
                  <a:lnTo>
                    <a:pt x="18" y="66"/>
                  </a:lnTo>
                  <a:lnTo>
                    <a:pt x="18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5622" name="Freeform 22"/>
            <p:cNvSpPr>
              <a:spLocks noEditPoints="1"/>
            </p:cNvSpPr>
            <p:nvPr/>
          </p:nvSpPr>
          <p:spPr bwMode="ltGray">
            <a:xfrm>
              <a:off x="5428" y="3525"/>
              <a:ext cx="66" cy="96"/>
            </a:xfrm>
            <a:custGeom>
              <a:avLst/>
              <a:gdLst/>
              <a:ahLst/>
              <a:cxnLst>
                <a:cxn ang="0">
                  <a:pos x="30" y="96"/>
                </a:cxn>
                <a:cxn ang="0">
                  <a:pos x="54" y="72"/>
                </a:cxn>
                <a:cxn ang="0">
                  <a:pos x="66" y="48"/>
                </a:cxn>
                <a:cxn ang="0">
                  <a:pos x="66" y="24"/>
                </a:cxn>
                <a:cxn ang="0">
                  <a:pos x="54" y="6"/>
                </a:cxn>
                <a:cxn ang="0">
                  <a:pos x="30" y="0"/>
                </a:cxn>
                <a:cxn ang="0">
                  <a:pos x="18" y="0"/>
                </a:cxn>
                <a:cxn ang="0">
                  <a:pos x="6" y="12"/>
                </a:cxn>
                <a:cxn ang="0">
                  <a:pos x="0" y="36"/>
                </a:cxn>
                <a:cxn ang="0">
                  <a:pos x="6" y="60"/>
                </a:cxn>
                <a:cxn ang="0">
                  <a:pos x="18" y="84"/>
                </a:cxn>
                <a:cxn ang="0">
                  <a:pos x="30" y="96"/>
                </a:cxn>
                <a:cxn ang="0">
                  <a:pos x="30" y="96"/>
                </a:cxn>
                <a:cxn ang="0">
                  <a:pos x="30" y="12"/>
                </a:cxn>
                <a:cxn ang="0">
                  <a:pos x="48" y="18"/>
                </a:cxn>
                <a:cxn ang="0">
                  <a:pos x="54" y="24"/>
                </a:cxn>
                <a:cxn ang="0">
                  <a:pos x="54" y="36"/>
                </a:cxn>
                <a:cxn ang="0">
                  <a:pos x="48" y="48"/>
                </a:cxn>
                <a:cxn ang="0">
                  <a:pos x="36" y="66"/>
                </a:cxn>
                <a:cxn ang="0">
                  <a:pos x="30" y="78"/>
                </a:cxn>
                <a:cxn ang="0">
                  <a:pos x="18" y="66"/>
                </a:cxn>
                <a:cxn ang="0">
                  <a:pos x="12" y="48"/>
                </a:cxn>
                <a:cxn ang="0">
                  <a:pos x="6" y="30"/>
                </a:cxn>
                <a:cxn ang="0">
                  <a:pos x="18" y="12"/>
                </a:cxn>
                <a:cxn ang="0">
                  <a:pos x="30" y="12"/>
                </a:cxn>
                <a:cxn ang="0">
                  <a:pos x="30" y="12"/>
                </a:cxn>
              </a:cxnLst>
              <a:rect l="0" t="0" r="r" b="b"/>
              <a:pathLst>
                <a:path w="66" h="96">
                  <a:moveTo>
                    <a:pt x="30" y="96"/>
                  </a:moveTo>
                  <a:lnTo>
                    <a:pt x="54" y="72"/>
                  </a:lnTo>
                  <a:lnTo>
                    <a:pt x="66" y="48"/>
                  </a:lnTo>
                  <a:lnTo>
                    <a:pt x="66" y="24"/>
                  </a:lnTo>
                  <a:lnTo>
                    <a:pt x="54" y="6"/>
                  </a:lnTo>
                  <a:lnTo>
                    <a:pt x="30" y="0"/>
                  </a:lnTo>
                  <a:lnTo>
                    <a:pt x="18" y="0"/>
                  </a:lnTo>
                  <a:lnTo>
                    <a:pt x="6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18" y="84"/>
                  </a:lnTo>
                  <a:lnTo>
                    <a:pt x="30" y="96"/>
                  </a:lnTo>
                  <a:lnTo>
                    <a:pt x="30" y="96"/>
                  </a:lnTo>
                  <a:close/>
                  <a:moveTo>
                    <a:pt x="30" y="12"/>
                  </a:moveTo>
                  <a:lnTo>
                    <a:pt x="48" y="18"/>
                  </a:lnTo>
                  <a:lnTo>
                    <a:pt x="54" y="24"/>
                  </a:lnTo>
                  <a:lnTo>
                    <a:pt x="54" y="36"/>
                  </a:lnTo>
                  <a:lnTo>
                    <a:pt x="48" y="48"/>
                  </a:lnTo>
                  <a:lnTo>
                    <a:pt x="36" y="66"/>
                  </a:lnTo>
                  <a:lnTo>
                    <a:pt x="30" y="78"/>
                  </a:lnTo>
                  <a:lnTo>
                    <a:pt x="18" y="66"/>
                  </a:lnTo>
                  <a:lnTo>
                    <a:pt x="12" y="48"/>
                  </a:lnTo>
                  <a:lnTo>
                    <a:pt x="6" y="30"/>
                  </a:lnTo>
                  <a:lnTo>
                    <a:pt x="18" y="12"/>
                  </a:lnTo>
                  <a:lnTo>
                    <a:pt x="30" y="12"/>
                  </a:lnTo>
                  <a:lnTo>
                    <a:pt x="30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5623" name="Freeform 23"/>
            <p:cNvSpPr>
              <a:spLocks/>
            </p:cNvSpPr>
            <p:nvPr/>
          </p:nvSpPr>
          <p:spPr bwMode="ltGray">
            <a:xfrm>
              <a:off x="3017" y="1127"/>
              <a:ext cx="2603" cy="444"/>
            </a:xfrm>
            <a:custGeom>
              <a:avLst/>
              <a:gdLst/>
              <a:ahLst/>
              <a:cxnLst>
                <a:cxn ang="0">
                  <a:pos x="2577" y="0"/>
                </a:cxn>
                <a:cxn ang="0">
                  <a:pos x="2594" y="72"/>
                </a:cxn>
                <a:cxn ang="0">
                  <a:pos x="6" y="444"/>
                </a:cxn>
                <a:cxn ang="0">
                  <a:pos x="0" y="396"/>
                </a:cxn>
                <a:cxn ang="0">
                  <a:pos x="1225" y="96"/>
                </a:cxn>
                <a:cxn ang="0">
                  <a:pos x="1351" y="78"/>
                </a:cxn>
                <a:cxn ang="0">
                  <a:pos x="2577" y="0"/>
                </a:cxn>
                <a:cxn ang="0">
                  <a:pos x="2577" y="0"/>
                </a:cxn>
              </a:cxnLst>
              <a:rect l="0" t="0" r="r" b="b"/>
              <a:pathLst>
                <a:path w="2594" h="444">
                  <a:moveTo>
                    <a:pt x="2577" y="0"/>
                  </a:moveTo>
                  <a:lnTo>
                    <a:pt x="2594" y="72"/>
                  </a:lnTo>
                  <a:lnTo>
                    <a:pt x="6" y="444"/>
                  </a:lnTo>
                  <a:lnTo>
                    <a:pt x="0" y="396"/>
                  </a:lnTo>
                  <a:lnTo>
                    <a:pt x="1225" y="96"/>
                  </a:lnTo>
                  <a:lnTo>
                    <a:pt x="1351" y="78"/>
                  </a:lnTo>
                  <a:lnTo>
                    <a:pt x="2577" y="0"/>
                  </a:lnTo>
                  <a:lnTo>
                    <a:pt x="25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5624" name="Freeform 24"/>
            <p:cNvSpPr>
              <a:spLocks noEditPoints="1"/>
            </p:cNvSpPr>
            <p:nvPr/>
          </p:nvSpPr>
          <p:spPr bwMode="ltGray">
            <a:xfrm>
              <a:off x="2934" y="3773"/>
              <a:ext cx="84" cy="95"/>
            </a:xfrm>
            <a:custGeom>
              <a:avLst/>
              <a:gdLst/>
              <a:ahLst/>
              <a:cxnLst>
                <a:cxn ang="0">
                  <a:pos x="36" y="95"/>
                </a:cxn>
                <a:cxn ang="0">
                  <a:pos x="60" y="77"/>
                </a:cxn>
                <a:cxn ang="0">
                  <a:pos x="78" y="53"/>
                </a:cxn>
                <a:cxn ang="0">
                  <a:pos x="84" y="42"/>
                </a:cxn>
                <a:cxn ang="0">
                  <a:pos x="84" y="30"/>
                </a:cxn>
                <a:cxn ang="0">
                  <a:pos x="72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12" y="12"/>
                </a:cxn>
                <a:cxn ang="0">
                  <a:pos x="0" y="24"/>
                </a:cxn>
                <a:cxn ang="0">
                  <a:pos x="0" y="36"/>
                </a:cxn>
                <a:cxn ang="0">
                  <a:pos x="6" y="59"/>
                </a:cxn>
                <a:cxn ang="0">
                  <a:pos x="24" y="83"/>
                </a:cxn>
                <a:cxn ang="0">
                  <a:pos x="36" y="95"/>
                </a:cxn>
                <a:cxn ang="0">
                  <a:pos x="36" y="95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30"/>
                </a:cxn>
                <a:cxn ang="0">
                  <a:pos x="72" y="42"/>
                </a:cxn>
                <a:cxn ang="0">
                  <a:pos x="66" y="53"/>
                </a:cxn>
                <a:cxn ang="0">
                  <a:pos x="48" y="71"/>
                </a:cxn>
                <a:cxn ang="0">
                  <a:pos x="42" y="77"/>
                </a:cxn>
                <a:cxn ang="0">
                  <a:pos x="36" y="77"/>
                </a:cxn>
                <a:cxn ang="0">
                  <a:pos x="24" y="65"/>
                </a:cxn>
                <a:cxn ang="0">
                  <a:pos x="18" y="48"/>
                </a:cxn>
                <a:cxn ang="0">
                  <a:pos x="18" y="30"/>
                </a:cxn>
                <a:cxn ang="0">
                  <a:pos x="30" y="12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84" h="95">
                  <a:moveTo>
                    <a:pt x="36" y="95"/>
                  </a:moveTo>
                  <a:lnTo>
                    <a:pt x="60" y="77"/>
                  </a:lnTo>
                  <a:lnTo>
                    <a:pt x="78" y="53"/>
                  </a:lnTo>
                  <a:lnTo>
                    <a:pt x="84" y="42"/>
                  </a:lnTo>
                  <a:lnTo>
                    <a:pt x="84" y="30"/>
                  </a:lnTo>
                  <a:lnTo>
                    <a:pt x="72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12" y="12"/>
                  </a:lnTo>
                  <a:lnTo>
                    <a:pt x="0" y="24"/>
                  </a:lnTo>
                  <a:lnTo>
                    <a:pt x="0" y="36"/>
                  </a:lnTo>
                  <a:lnTo>
                    <a:pt x="6" y="59"/>
                  </a:lnTo>
                  <a:lnTo>
                    <a:pt x="24" y="83"/>
                  </a:lnTo>
                  <a:lnTo>
                    <a:pt x="36" y="95"/>
                  </a:lnTo>
                  <a:lnTo>
                    <a:pt x="36" y="95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3"/>
                  </a:lnTo>
                  <a:lnTo>
                    <a:pt x="48" y="71"/>
                  </a:lnTo>
                  <a:lnTo>
                    <a:pt x="42" y="77"/>
                  </a:lnTo>
                  <a:lnTo>
                    <a:pt x="36" y="77"/>
                  </a:lnTo>
                  <a:lnTo>
                    <a:pt x="24" y="65"/>
                  </a:lnTo>
                  <a:lnTo>
                    <a:pt x="18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5625" name="Freeform 25"/>
            <p:cNvSpPr>
              <a:spLocks noEditPoints="1"/>
            </p:cNvSpPr>
            <p:nvPr/>
          </p:nvSpPr>
          <p:spPr bwMode="ltGray">
            <a:xfrm>
              <a:off x="3779" y="3872"/>
              <a:ext cx="90" cy="108"/>
            </a:xfrm>
            <a:custGeom>
              <a:avLst/>
              <a:gdLst/>
              <a:ahLst/>
              <a:cxnLst>
                <a:cxn ang="0">
                  <a:pos x="12" y="96"/>
                </a:cxn>
                <a:cxn ang="0">
                  <a:pos x="24" y="108"/>
                </a:cxn>
                <a:cxn ang="0">
                  <a:pos x="42" y="108"/>
                </a:cxn>
                <a:cxn ang="0">
                  <a:pos x="66" y="102"/>
                </a:cxn>
                <a:cxn ang="0">
                  <a:pos x="84" y="78"/>
                </a:cxn>
                <a:cxn ang="0">
                  <a:pos x="90" y="66"/>
                </a:cxn>
                <a:cxn ang="0">
                  <a:pos x="84" y="48"/>
                </a:cxn>
                <a:cxn ang="0">
                  <a:pos x="66" y="24"/>
                </a:cxn>
                <a:cxn ang="0">
                  <a:pos x="48" y="12"/>
                </a:cxn>
                <a:cxn ang="0">
                  <a:pos x="36" y="0"/>
                </a:cxn>
                <a:cxn ang="0">
                  <a:pos x="30" y="0"/>
                </a:cxn>
                <a:cxn ang="0">
                  <a:pos x="30" y="0"/>
                </a:cxn>
                <a:cxn ang="0">
                  <a:pos x="24" y="0"/>
                </a:cxn>
                <a:cxn ang="0">
                  <a:pos x="12" y="30"/>
                </a:cxn>
                <a:cxn ang="0">
                  <a:pos x="0" y="54"/>
                </a:cxn>
                <a:cxn ang="0">
                  <a:pos x="0" y="78"/>
                </a:cxn>
                <a:cxn ang="0">
                  <a:pos x="12" y="96"/>
                </a:cxn>
                <a:cxn ang="0">
                  <a:pos x="12" y="96"/>
                </a:cxn>
                <a:cxn ang="0">
                  <a:pos x="12" y="72"/>
                </a:cxn>
                <a:cxn ang="0">
                  <a:pos x="18" y="54"/>
                </a:cxn>
                <a:cxn ang="0">
                  <a:pos x="24" y="36"/>
                </a:cxn>
                <a:cxn ang="0">
                  <a:pos x="30" y="18"/>
                </a:cxn>
                <a:cxn ang="0">
                  <a:pos x="30" y="12"/>
                </a:cxn>
                <a:cxn ang="0">
                  <a:pos x="48" y="24"/>
                </a:cxn>
                <a:cxn ang="0">
                  <a:pos x="66" y="36"/>
                </a:cxn>
                <a:cxn ang="0">
                  <a:pos x="78" y="54"/>
                </a:cxn>
                <a:cxn ang="0">
                  <a:pos x="78" y="72"/>
                </a:cxn>
                <a:cxn ang="0">
                  <a:pos x="72" y="84"/>
                </a:cxn>
                <a:cxn ang="0">
                  <a:pos x="48" y="96"/>
                </a:cxn>
                <a:cxn ang="0">
                  <a:pos x="36" y="96"/>
                </a:cxn>
                <a:cxn ang="0">
                  <a:pos x="24" y="90"/>
                </a:cxn>
                <a:cxn ang="0">
                  <a:pos x="18" y="84"/>
                </a:cxn>
                <a:cxn ang="0">
                  <a:pos x="12" y="72"/>
                </a:cxn>
                <a:cxn ang="0">
                  <a:pos x="12" y="72"/>
                </a:cxn>
              </a:cxnLst>
              <a:rect l="0" t="0" r="r" b="b"/>
              <a:pathLst>
                <a:path w="90" h="108">
                  <a:moveTo>
                    <a:pt x="12" y="96"/>
                  </a:moveTo>
                  <a:lnTo>
                    <a:pt x="24" y="108"/>
                  </a:lnTo>
                  <a:lnTo>
                    <a:pt x="42" y="108"/>
                  </a:lnTo>
                  <a:lnTo>
                    <a:pt x="66" y="102"/>
                  </a:lnTo>
                  <a:lnTo>
                    <a:pt x="84" y="78"/>
                  </a:lnTo>
                  <a:lnTo>
                    <a:pt x="90" y="66"/>
                  </a:lnTo>
                  <a:lnTo>
                    <a:pt x="84" y="48"/>
                  </a:lnTo>
                  <a:lnTo>
                    <a:pt x="66" y="24"/>
                  </a:lnTo>
                  <a:lnTo>
                    <a:pt x="48" y="12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24" y="0"/>
                  </a:lnTo>
                  <a:lnTo>
                    <a:pt x="12" y="30"/>
                  </a:lnTo>
                  <a:lnTo>
                    <a:pt x="0" y="54"/>
                  </a:lnTo>
                  <a:lnTo>
                    <a:pt x="0" y="78"/>
                  </a:lnTo>
                  <a:lnTo>
                    <a:pt x="12" y="96"/>
                  </a:lnTo>
                  <a:lnTo>
                    <a:pt x="12" y="96"/>
                  </a:lnTo>
                  <a:close/>
                  <a:moveTo>
                    <a:pt x="12" y="72"/>
                  </a:moveTo>
                  <a:lnTo>
                    <a:pt x="18" y="54"/>
                  </a:lnTo>
                  <a:lnTo>
                    <a:pt x="24" y="36"/>
                  </a:lnTo>
                  <a:lnTo>
                    <a:pt x="30" y="18"/>
                  </a:lnTo>
                  <a:lnTo>
                    <a:pt x="30" y="12"/>
                  </a:lnTo>
                  <a:lnTo>
                    <a:pt x="48" y="24"/>
                  </a:lnTo>
                  <a:lnTo>
                    <a:pt x="66" y="36"/>
                  </a:lnTo>
                  <a:lnTo>
                    <a:pt x="78" y="54"/>
                  </a:lnTo>
                  <a:lnTo>
                    <a:pt x="78" y="72"/>
                  </a:lnTo>
                  <a:lnTo>
                    <a:pt x="72" y="84"/>
                  </a:lnTo>
                  <a:lnTo>
                    <a:pt x="48" y="96"/>
                  </a:lnTo>
                  <a:lnTo>
                    <a:pt x="36" y="96"/>
                  </a:lnTo>
                  <a:lnTo>
                    <a:pt x="24" y="90"/>
                  </a:lnTo>
                  <a:lnTo>
                    <a:pt x="18" y="84"/>
                  </a:lnTo>
                  <a:lnTo>
                    <a:pt x="12" y="72"/>
                  </a:lnTo>
                  <a:lnTo>
                    <a:pt x="12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5626" name="Freeform 26"/>
            <p:cNvSpPr>
              <a:spLocks noEditPoints="1"/>
            </p:cNvSpPr>
            <p:nvPr/>
          </p:nvSpPr>
          <p:spPr bwMode="ltGray">
            <a:xfrm>
              <a:off x="2400" y="3872"/>
              <a:ext cx="72" cy="90"/>
            </a:xfrm>
            <a:custGeom>
              <a:avLst/>
              <a:gdLst/>
              <a:ahLst/>
              <a:cxnLst>
                <a:cxn ang="0">
                  <a:pos x="71" y="90"/>
                </a:cxn>
                <a:cxn ang="0">
                  <a:pos x="71" y="60"/>
                </a:cxn>
                <a:cxn ang="0">
                  <a:pos x="71" y="36"/>
                </a:cxn>
                <a:cxn ang="0">
                  <a:pos x="60" y="12"/>
                </a:cxn>
                <a:cxn ang="0">
                  <a:pos x="36" y="0"/>
                </a:cxn>
                <a:cxn ang="0">
                  <a:pos x="12" y="12"/>
                </a:cxn>
                <a:cxn ang="0">
                  <a:pos x="0" y="36"/>
                </a:cxn>
                <a:cxn ang="0">
                  <a:pos x="6" y="60"/>
                </a:cxn>
                <a:cxn ang="0">
                  <a:pos x="30" y="78"/>
                </a:cxn>
                <a:cxn ang="0">
                  <a:pos x="54" y="90"/>
                </a:cxn>
                <a:cxn ang="0">
                  <a:pos x="71" y="90"/>
                </a:cxn>
                <a:cxn ang="0">
                  <a:pos x="71" y="90"/>
                </a:cxn>
                <a:cxn ang="0">
                  <a:pos x="24" y="18"/>
                </a:cxn>
                <a:cxn ang="0">
                  <a:pos x="42" y="18"/>
                </a:cxn>
                <a:cxn ang="0">
                  <a:pos x="54" y="18"/>
                </a:cxn>
                <a:cxn ang="0">
                  <a:pos x="60" y="42"/>
                </a:cxn>
                <a:cxn ang="0">
                  <a:pos x="60" y="66"/>
                </a:cxn>
                <a:cxn ang="0">
                  <a:pos x="60" y="72"/>
                </a:cxn>
                <a:cxn ang="0">
                  <a:pos x="60" y="78"/>
                </a:cxn>
                <a:cxn ang="0">
                  <a:pos x="42" y="72"/>
                </a:cxn>
                <a:cxn ang="0">
                  <a:pos x="24" y="66"/>
                </a:cxn>
                <a:cxn ang="0">
                  <a:pos x="12" y="48"/>
                </a:cxn>
                <a:cxn ang="0">
                  <a:pos x="12" y="30"/>
                </a:cxn>
                <a:cxn ang="0">
                  <a:pos x="24" y="18"/>
                </a:cxn>
                <a:cxn ang="0">
                  <a:pos x="24" y="18"/>
                </a:cxn>
              </a:cxnLst>
              <a:rect l="0" t="0" r="r" b="b"/>
              <a:pathLst>
                <a:path w="71" h="90">
                  <a:moveTo>
                    <a:pt x="71" y="90"/>
                  </a:moveTo>
                  <a:lnTo>
                    <a:pt x="71" y="60"/>
                  </a:lnTo>
                  <a:lnTo>
                    <a:pt x="71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30" y="78"/>
                  </a:lnTo>
                  <a:lnTo>
                    <a:pt x="54" y="90"/>
                  </a:lnTo>
                  <a:lnTo>
                    <a:pt x="71" y="90"/>
                  </a:lnTo>
                  <a:lnTo>
                    <a:pt x="71" y="90"/>
                  </a:lnTo>
                  <a:close/>
                  <a:moveTo>
                    <a:pt x="24" y="18"/>
                  </a:moveTo>
                  <a:lnTo>
                    <a:pt x="42" y="18"/>
                  </a:lnTo>
                  <a:lnTo>
                    <a:pt x="54" y="18"/>
                  </a:lnTo>
                  <a:lnTo>
                    <a:pt x="60" y="42"/>
                  </a:lnTo>
                  <a:lnTo>
                    <a:pt x="60" y="66"/>
                  </a:lnTo>
                  <a:lnTo>
                    <a:pt x="60" y="72"/>
                  </a:lnTo>
                  <a:lnTo>
                    <a:pt x="60" y="78"/>
                  </a:lnTo>
                  <a:lnTo>
                    <a:pt x="42" y="72"/>
                  </a:lnTo>
                  <a:lnTo>
                    <a:pt x="24" y="66"/>
                  </a:lnTo>
                  <a:lnTo>
                    <a:pt x="12" y="48"/>
                  </a:lnTo>
                  <a:lnTo>
                    <a:pt x="12" y="30"/>
                  </a:lnTo>
                  <a:lnTo>
                    <a:pt x="24" y="18"/>
                  </a:lnTo>
                  <a:lnTo>
                    <a:pt x="24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5627" name="Oval 27"/>
            <p:cNvSpPr>
              <a:spLocks noChangeArrowheads="1"/>
            </p:cNvSpPr>
            <p:nvPr/>
          </p:nvSpPr>
          <p:spPr bwMode="ltGray">
            <a:xfrm>
              <a:off x="2444" y="3838"/>
              <a:ext cx="1380" cy="389"/>
            </a:xfrm>
            <a:prstGeom prst="ellipse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5628" name="Oval 28"/>
            <p:cNvSpPr>
              <a:spLocks noChangeArrowheads="1"/>
            </p:cNvSpPr>
            <p:nvPr/>
          </p:nvSpPr>
          <p:spPr bwMode="ltGray">
            <a:xfrm>
              <a:off x="2394" y="3834"/>
              <a:ext cx="1502" cy="288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5629" name="Oval 29"/>
            <p:cNvSpPr>
              <a:spLocks noChangeArrowheads="1"/>
            </p:cNvSpPr>
            <p:nvPr/>
          </p:nvSpPr>
          <p:spPr bwMode="ltGray">
            <a:xfrm>
              <a:off x="2441" y="3860"/>
              <a:ext cx="1425" cy="22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5630" name="Freeform 30"/>
            <p:cNvSpPr>
              <a:spLocks noEditPoints="1"/>
            </p:cNvSpPr>
            <p:nvPr/>
          </p:nvSpPr>
          <p:spPr bwMode="ltGray">
            <a:xfrm>
              <a:off x="3743" y="3788"/>
              <a:ext cx="90" cy="96"/>
            </a:xfrm>
            <a:custGeom>
              <a:avLst/>
              <a:gdLst/>
              <a:ahLst/>
              <a:cxnLst>
                <a:cxn ang="0">
                  <a:pos x="66" y="96"/>
                </a:cxn>
                <a:cxn ang="0">
                  <a:pos x="78" y="66"/>
                </a:cxn>
                <a:cxn ang="0">
                  <a:pos x="90" y="42"/>
                </a:cxn>
                <a:cxn ang="0">
                  <a:pos x="78" y="18"/>
                </a:cxn>
                <a:cxn ang="0">
                  <a:pos x="60" y="0"/>
                </a:cxn>
                <a:cxn ang="0">
                  <a:pos x="30" y="6"/>
                </a:cxn>
                <a:cxn ang="0">
                  <a:pos x="18" y="18"/>
                </a:cxn>
                <a:cxn ang="0">
                  <a:pos x="6" y="30"/>
                </a:cxn>
                <a:cxn ang="0">
                  <a:pos x="0" y="42"/>
                </a:cxn>
                <a:cxn ang="0">
                  <a:pos x="6" y="60"/>
                </a:cxn>
                <a:cxn ang="0">
                  <a:pos x="24" y="78"/>
                </a:cxn>
                <a:cxn ang="0">
                  <a:pos x="48" y="90"/>
                </a:cxn>
                <a:cxn ang="0">
                  <a:pos x="66" y="96"/>
                </a:cxn>
                <a:cxn ang="0">
                  <a:pos x="66" y="96"/>
                </a:cxn>
                <a:cxn ang="0">
                  <a:pos x="42" y="18"/>
                </a:cxn>
                <a:cxn ang="0">
                  <a:pos x="60" y="18"/>
                </a:cxn>
                <a:cxn ang="0">
                  <a:pos x="72" y="24"/>
                </a:cxn>
                <a:cxn ang="0">
                  <a:pos x="72" y="36"/>
                </a:cxn>
                <a:cxn ang="0">
                  <a:pos x="72" y="48"/>
                </a:cxn>
                <a:cxn ang="0">
                  <a:pos x="66" y="72"/>
                </a:cxn>
                <a:cxn ang="0">
                  <a:pos x="60" y="78"/>
                </a:cxn>
                <a:cxn ang="0">
                  <a:pos x="60" y="84"/>
                </a:cxn>
                <a:cxn ang="0">
                  <a:pos x="42" y="72"/>
                </a:cxn>
                <a:cxn ang="0">
                  <a:pos x="30" y="66"/>
                </a:cxn>
                <a:cxn ang="0">
                  <a:pos x="18" y="42"/>
                </a:cxn>
                <a:cxn ang="0">
                  <a:pos x="24" y="30"/>
                </a:cxn>
                <a:cxn ang="0">
                  <a:pos x="42" y="18"/>
                </a:cxn>
                <a:cxn ang="0">
                  <a:pos x="42" y="18"/>
                </a:cxn>
              </a:cxnLst>
              <a:rect l="0" t="0" r="r" b="b"/>
              <a:pathLst>
                <a:path w="90" h="96">
                  <a:moveTo>
                    <a:pt x="66" y="96"/>
                  </a:moveTo>
                  <a:lnTo>
                    <a:pt x="78" y="66"/>
                  </a:lnTo>
                  <a:lnTo>
                    <a:pt x="90" y="42"/>
                  </a:lnTo>
                  <a:lnTo>
                    <a:pt x="78" y="18"/>
                  </a:lnTo>
                  <a:lnTo>
                    <a:pt x="60" y="0"/>
                  </a:lnTo>
                  <a:lnTo>
                    <a:pt x="30" y="6"/>
                  </a:lnTo>
                  <a:lnTo>
                    <a:pt x="18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6" y="60"/>
                  </a:lnTo>
                  <a:lnTo>
                    <a:pt x="24" y="78"/>
                  </a:lnTo>
                  <a:lnTo>
                    <a:pt x="48" y="90"/>
                  </a:lnTo>
                  <a:lnTo>
                    <a:pt x="66" y="96"/>
                  </a:lnTo>
                  <a:lnTo>
                    <a:pt x="66" y="96"/>
                  </a:lnTo>
                  <a:close/>
                  <a:moveTo>
                    <a:pt x="42" y="18"/>
                  </a:moveTo>
                  <a:lnTo>
                    <a:pt x="60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66" y="72"/>
                  </a:lnTo>
                  <a:lnTo>
                    <a:pt x="60" y="78"/>
                  </a:lnTo>
                  <a:lnTo>
                    <a:pt x="60" y="84"/>
                  </a:lnTo>
                  <a:lnTo>
                    <a:pt x="42" y="72"/>
                  </a:lnTo>
                  <a:lnTo>
                    <a:pt x="30" y="66"/>
                  </a:lnTo>
                  <a:lnTo>
                    <a:pt x="18" y="42"/>
                  </a:lnTo>
                  <a:lnTo>
                    <a:pt x="24" y="30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5631" name="Freeform 31"/>
            <p:cNvSpPr>
              <a:spLocks noEditPoints="1"/>
            </p:cNvSpPr>
            <p:nvPr/>
          </p:nvSpPr>
          <p:spPr bwMode="ltGray">
            <a:xfrm>
              <a:off x="5422" y="3603"/>
              <a:ext cx="72" cy="108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12" y="102"/>
                </a:cxn>
                <a:cxn ang="0">
                  <a:pos x="24" y="108"/>
                </a:cxn>
                <a:cxn ang="0">
                  <a:pos x="48" y="108"/>
                </a:cxn>
                <a:cxn ang="0">
                  <a:pos x="66" y="96"/>
                </a:cxn>
                <a:cxn ang="0">
                  <a:pos x="72" y="66"/>
                </a:cxn>
                <a:cxn ang="0">
                  <a:pos x="66" y="42"/>
                </a:cxn>
                <a:cxn ang="0">
                  <a:pos x="60" y="18"/>
                </a:cxn>
                <a:cxn ang="0">
                  <a:pos x="48" y="6"/>
                </a:cxn>
                <a:cxn ang="0">
                  <a:pos x="42" y="0"/>
                </a:cxn>
                <a:cxn ang="0">
                  <a:pos x="42" y="0"/>
                </a:cxn>
                <a:cxn ang="0">
                  <a:pos x="36" y="0"/>
                </a:cxn>
                <a:cxn ang="0">
                  <a:pos x="18" y="24"/>
                </a:cxn>
                <a:cxn ang="0">
                  <a:pos x="6" y="48"/>
                </a:cxn>
                <a:cxn ang="0">
                  <a:pos x="0" y="66"/>
                </a:cxn>
                <a:cxn ang="0">
                  <a:pos x="0" y="90"/>
                </a:cxn>
                <a:cxn ang="0">
                  <a:pos x="0" y="90"/>
                </a:cxn>
                <a:cxn ang="0">
                  <a:pos x="12" y="66"/>
                </a:cxn>
                <a:cxn ang="0">
                  <a:pos x="18" y="48"/>
                </a:cxn>
                <a:cxn ang="0">
                  <a:pos x="24" y="36"/>
                </a:cxn>
                <a:cxn ang="0">
                  <a:pos x="30" y="24"/>
                </a:cxn>
                <a:cxn ang="0">
                  <a:pos x="36" y="18"/>
                </a:cxn>
                <a:cxn ang="0">
                  <a:pos x="54" y="30"/>
                </a:cxn>
                <a:cxn ang="0">
                  <a:pos x="60" y="48"/>
                </a:cxn>
                <a:cxn ang="0">
                  <a:pos x="66" y="72"/>
                </a:cxn>
                <a:cxn ang="0">
                  <a:pos x="66" y="84"/>
                </a:cxn>
                <a:cxn ang="0">
                  <a:pos x="54" y="96"/>
                </a:cxn>
                <a:cxn ang="0">
                  <a:pos x="30" y="102"/>
                </a:cxn>
                <a:cxn ang="0">
                  <a:pos x="24" y="96"/>
                </a:cxn>
                <a:cxn ang="0">
                  <a:pos x="12" y="90"/>
                </a:cxn>
                <a:cxn ang="0">
                  <a:pos x="12" y="78"/>
                </a:cxn>
                <a:cxn ang="0">
                  <a:pos x="12" y="66"/>
                </a:cxn>
                <a:cxn ang="0">
                  <a:pos x="12" y="66"/>
                </a:cxn>
              </a:cxnLst>
              <a:rect l="0" t="0" r="r" b="b"/>
              <a:pathLst>
                <a:path w="72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48" y="108"/>
                  </a:lnTo>
                  <a:lnTo>
                    <a:pt x="66" y="96"/>
                  </a:lnTo>
                  <a:lnTo>
                    <a:pt x="72" y="66"/>
                  </a:lnTo>
                  <a:lnTo>
                    <a:pt x="66" y="42"/>
                  </a:lnTo>
                  <a:lnTo>
                    <a:pt x="60" y="18"/>
                  </a:lnTo>
                  <a:lnTo>
                    <a:pt x="48" y="6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6" y="0"/>
                  </a:lnTo>
                  <a:lnTo>
                    <a:pt x="18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24" y="36"/>
                  </a:lnTo>
                  <a:lnTo>
                    <a:pt x="30" y="24"/>
                  </a:lnTo>
                  <a:lnTo>
                    <a:pt x="36" y="18"/>
                  </a:lnTo>
                  <a:lnTo>
                    <a:pt x="54" y="30"/>
                  </a:lnTo>
                  <a:lnTo>
                    <a:pt x="60" y="48"/>
                  </a:lnTo>
                  <a:lnTo>
                    <a:pt x="66" y="72"/>
                  </a:lnTo>
                  <a:lnTo>
                    <a:pt x="66" y="84"/>
                  </a:lnTo>
                  <a:lnTo>
                    <a:pt x="54" y="96"/>
                  </a:lnTo>
                  <a:lnTo>
                    <a:pt x="30" y="102"/>
                  </a:lnTo>
                  <a:lnTo>
                    <a:pt x="24" y="96"/>
                  </a:lnTo>
                  <a:lnTo>
                    <a:pt x="12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5632" name="Rectangle 32"/>
            <p:cNvSpPr>
              <a:spLocks noChangeArrowheads="1"/>
            </p:cNvSpPr>
            <p:nvPr/>
          </p:nvSpPr>
          <p:spPr bwMode="ltGray">
            <a:xfrm>
              <a:off x="4238" y="1773"/>
              <a:ext cx="173" cy="2539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5633" name="Rectangle 33"/>
            <p:cNvSpPr>
              <a:spLocks noChangeArrowheads="1"/>
            </p:cNvSpPr>
            <p:nvPr/>
          </p:nvSpPr>
          <p:spPr bwMode="ltGray">
            <a:xfrm>
              <a:off x="4288" y="1545"/>
              <a:ext cx="76" cy="24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5634" name="AutoShape 34"/>
            <p:cNvSpPr>
              <a:spLocks noChangeArrowheads="1"/>
            </p:cNvSpPr>
            <p:nvPr/>
          </p:nvSpPr>
          <p:spPr bwMode="ltGray">
            <a:xfrm>
              <a:off x="4220" y="1743"/>
              <a:ext cx="205" cy="52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5635" name="Freeform 35"/>
            <p:cNvSpPr>
              <a:spLocks/>
            </p:cNvSpPr>
            <p:nvPr/>
          </p:nvSpPr>
          <p:spPr bwMode="ltGray">
            <a:xfrm>
              <a:off x="4306" y="1529"/>
              <a:ext cx="252" cy="1576"/>
            </a:xfrm>
            <a:custGeom>
              <a:avLst/>
              <a:gdLst/>
              <a:ahLst/>
              <a:cxnLst>
                <a:cxn ang="0">
                  <a:pos x="252" y="1576"/>
                </a:cxn>
                <a:cxn ang="0">
                  <a:pos x="12" y="84"/>
                </a:cxn>
                <a:cxn ang="0">
                  <a:pos x="12" y="60"/>
                </a:cxn>
                <a:cxn ang="0">
                  <a:pos x="0" y="12"/>
                </a:cxn>
                <a:cxn ang="0">
                  <a:pos x="72" y="0"/>
                </a:cxn>
                <a:cxn ang="0">
                  <a:pos x="72" y="0"/>
                </a:cxn>
                <a:cxn ang="0">
                  <a:pos x="78" y="48"/>
                </a:cxn>
                <a:cxn ang="0">
                  <a:pos x="88" y="66"/>
                </a:cxn>
              </a:cxnLst>
              <a:rect l="0" t="0" r="r" b="b"/>
              <a:pathLst>
                <a:path w="252" h="1576">
                  <a:moveTo>
                    <a:pt x="252" y="1576"/>
                  </a:moveTo>
                  <a:lnTo>
                    <a:pt x="12" y="84"/>
                  </a:lnTo>
                  <a:lnTo>
                    <a:pt x="12" y="60"/>
                  </a:lnTo>
                  <a:lnTo>
                    <a:pt x="0" y="12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8" y="48"/>
                  </a:lnTo>
                  <a:lnTo>
                    <a:pt x="88" y="6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5636" name="Freeform 36"/>
            <p:cNvSpPr>
              <a:spLocks/>
            </p:cNvSpPr>
            <p:nvPr/>
          </p:nvSpPr>
          <p:spPr bwMode="ltGray">
            <a:xfrm>
              <a:off x="4169" y="1421"/>
              <a:ext cx="317" cy="138"/>
            </a:xfrm>
            <a:custGeom>
              <a:avLst/>
              <a:gdLst/>
              <a:ahLst/>
              <a:cxnLst>
                <a:cxn ang="0">
                  <a:pos x="161" y="0"/>
                </a:cxn>
                <a:cxn ang="0">
                  <a:pos x="227" y="6"/>
                </a:cxn>
                <a:cxn ang="0">
                  <a:pos x="275" y="36"/>
                </a:cxn>
                <a:cxn ang="0">
                  <a:pos x="304" y="78"/>
                </a:cxn>
                <a:cxn ang="0">
                  <a:pos x="316" y="138"/>
                </a:cxn>
                <a:cxn ang="0">
                  <a:pos x="0" y="138"/>
                </a:cxn>
                <a:cxn ang="0">
                  <a:pos x="11" y="78"/>
                </a:cxn>
                <a:cxn ang="0">
                  <a:pos x="47" y="36"/>
                </a:cxn>
                <a:cxn ang="0">
                  <a:pos x="95" y="6"/>
                </a:cxn>
                <a:cxn ang="0">
                  <a:pos x="161" y="0"/>
                </a:cxn>
                <a:cxn ang="0">
                  <a:pos x="161" y="0"/>
                </a:cxn>
              </a:cxnLst>
              <a:rect l="0" t="0" r="r" b="b"/>
              <a:pathLst>
                <a:path w="316" h="138">
                  <a:moveTo>
                    <a:pt x="161" y="0"/>
                  </a:moveTo>
                  <a:lnTo>
                    <a:pt x="227" y="6"/>
                  </a:lnTo>
                  <a:lnTo>
                    <a:pt x="275" y="36"/>
                  </a:lnTo>
                  <a:lnTo>
                    <a:pt x="304" y="78"/>
                  </a:lnTo>
                  <a:lnTo>
                    <a:pt x="316" y="138"/>
                  </a:lnTo>
                  <a:lnTo>
                    <a:pt x="0" y="138"/>
                  </a:lnTo>
                  <a:lnTo>
                    <a:pt x="11" y="78"/>
                  </a:lnTo>
                  <a:lnTo>
                    <a:pt x="47" y="36"/>
                  </a:lnTo>
                  <a:lnTo>
                    <a:pt x="95" y="6"/>
                  </a:lnTo>
                  <a:lnTo>
                    <a:pt x="161" y="0"/>
                  </a:lnTo>
                  <a:lnTo>
                    <a:pt x="16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</p:grpSp>
      <p:sp>
        <p:nvSpPr>
          <p:cNvPr id="25637" name="Rectangle 3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fld id="{A009892A-0574-4753-B3B5-882803074C2D}" type="datetimeFigureOut">
              <a:rPr lang="en-US" smtClean="0"/>
              <a:pPr/>
              <a:t>1/4/2021</a:t>
            </a:fld>
            <a:endParaRPr lang="en-US"/>
          </a:p>
        </p:txBody>
      </p:sp>
      <p:sp>
        <p:nvSpPr>
          <p:cNvPr id="25638" name="Rectangle 3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25639" name="Rectangle 39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25640" name="Rectangle 40"/>
          <p:cNvSpPr>
            <a:spLocks noGrp="1" noChangeArrowheads="1"/>
          </p:cNvSpPr>
          <p:nvPr>
            <p:ph type="ctrTitle"/>
          </p:nvPr>
        </p:nvSpPr>
        <p:spPr>
          <a:xfrm>
            <a:off x="914400" y="1768476"/>
            <a:ext cx="103632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25641" name="Rectangle 41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35100B4B-F5D2-44DD-9A19-A980681504E0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3872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009892A-0574-4753-B3B5-882803074C2D}" type="datetimeFigureOut">
              <a:rPr lang="en-US" smtClean="0"/>
              <a:pPr/>
              <a:t>1/4/2021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100B4B-F5D2-44DD-9A19-A980681504E0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8080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839200" y="277813"/>
            <a:ext cx="2743200" cy="5853112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277813"/>
            <a:ext cx="8026400" cy="5853112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009892A-0574-4753-B3B5-882803074C2D}" type="datetimeFigureOut">
              <a:rPr lang="en-US" smtClean="0"/>
              <a:pPr/>
              <a:t>1/4/2021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100B4B-F5D2-44DD-9A19-A980681504E0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318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5067300" y="1789114"/>
            <a:ext cx="7120467" cy="5056187"/>
            <a:chOff x="2394" y="1127"/>
            <a:chExt cx="3364" cy="3185"/>
          </a:xfrm>
        </p:grpSpPr>
        <p:sp>
          <p:nvSpPr>
            <p:cNvPr id="25603" name="Rectangle 3"/>
            <p:cNvSpPr>
              <a:spLocks noChangeArrowheads="1"/>
            </p:cNvSpPr>
            <p:nvPr/>
          </p:nvSpPr>
          <p:spPr bwMode="ltGray">
            <a:xfrm>
              <a:off x="4230" y="1365"/>
              <a:ext cx="197" cy="10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5604" name="Oval 4"/>
            <p:cNvSpPr>
              <a:spLocks noChangeArrowheads="1"/>
            </p:cNvSpPr>
            <p:nvPr/>
          </p:nvSpPr>
          <p:spPr bwMode="ltGray">
            <a:xfrm>
              <a:off x="4299" y="1185"/>
              <a:ext cx="47" cy="47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5605" name="Rectangle 5"/>
            <p:cNvSpPr>
              <a:spLocks noChangeArrowheads="1"/>
            </p:cNvSpPr>
            <p:nvPr/>
          </p:nvSpPr>
          <p:spPr bwMode="ltGray">
            <a:xfrm rot="995337">
              <a:off x="5205" y="1495"/>
              <a:ext cx="6" cy="20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5606" name="Freeform 6"/>
            <p:cNvSpPr>
              <a:spLocks noEditPoints="1"/>
            </p:cNvSpPr>
            <p:nvPr/>
          </p:nvSpPr>
          <p:spPr bwMode="ltGray">
            <a:xfrm>
              <a:off x="4871" y="3508"/>
              <a:ext cx="66" cy="96"/>
            </a:xfrm>
            <a:custGeom>
              <a:avLst/>
              <a:gdLst/>
              <a:ahLst/>
              <a:cxnLst>
                <a:cxn ang="0">
                  <a:pos x="18" y="96"/>
                </a:cxn>
                <a:cxn ang="0">
                  <a:pos x="42" y="78"/>
                </a:cxn>
                <a:cxn ang="0">
                  <a:pos x="60" y="60"/>
                </a:cxn>
                <a:cxn ang="0">
                  <a:pos x="66" y="36"/>
                </a:cxn>
                <a:cxn ang="0">
                  <a:pos x="60" y="12"/>
                </a:cxn>
                <a:cxn ang="0">
                  <a:pos x="36" y="0"/>
                </a:cxn>
                <a:cxn ang="0">
                  <a:pos x="24" y="6"/>
                </a:cxn>
                <a:cxn ang="0">
                  <a:pos x="12" y="12"/>
                </a:cxn>
                <a:cxn ang="0">
                  <a:pos x="0" y="36"/>
                </a:cxn>
                <a:cxn ang="0">
                  <a:pos x="0" y="60"/>
                </a:cxn>
                <a:cxn ang="0">
                  <a:pos x="12" y="84"/>
                </a:cxn>
                <a:cxn ang="0">
                  <a:pos x="18" y="96"/>
                </a:cxn>
                <a:cxn ang="0">
                  <a:pos x="18" y="96"/>
                </a:cxn>
                <a:cxn ang="0">
                  <a:pos x="42" y="18"/>
                </a:cxn>
                <a:cxn ang="0">
                  <a:pos x="54" y="24"/>
                </a:cxn>
                <a:cxn ang="0">
                  <a:pos x="60" y="36"/>
                </a:cxn>
                <a:cxn ang="0">
                  <a:pos x="60" y="48"/>
                </a:cxn>
                <a:cxn ang="0">
                  <a:pos x="54" y="54"/>
                </a:cxn>
                <a:cxn ang="0">
                  <a:pos x="36" y="72"/>
                </a:cxn>
                <a:cxn ang="0">
                  <a:pos x="24" y="78"/>
                </a:cxn>
                <a:cxn ang="0">
                  <a:pos x="24" y="78"/>
                </a:cxn>
                <a:cxn ang="0">
                  <a:pos x="12" y="48"/>
                </a:cxn>
                <a:cxn ang="0">
                  <a:pos x="18" y="24"/>
                </a:cxn>
                <a:cxn ang="0">
                  <a:pos x="30" y="18"/>
                </a:cxn>
                <a:cxn ang="0">
                  <a:pos x="42" y="18"/>
                </a:cxn>
                <a:cxn ang="0">
                  <a:pos x="42" y="18"/>
                </a:cxn>
              </a:cxnLst>
              <a:rect l="0" t="0" r="r" b="b"/>
              <a:pathLst>
                <a:path w="66" h="96">
                  <a:moveTo>
                    <a:pt x="18" y="96"/>
                  </a:moveTo>
                  <a:lnTo>
                    <a:pt x="42" y="78"/>
                  </a:lnTo>
                  <a:lnTo>
                    <a:pt x="60" y="60"/>
                  </a:lnTo>
                  <a:lnTo>
                    <a:pt x="66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24" y="6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0" y="60"/>
                  </a:lnTo>
                  <a:lnTo>
                    <a:pt x="12" y="84"/>
                  </a:lnTo>
                  <a:lnTo>
                    <a:pt x="18" y="96"/>
                  </a:lnTo>
                  <a:lnTo>
                    <a:pt x="18" y="96"/>
                  </a:lnTo>
                  <a:close/>
                  <a:moveTo>
                    <a:pt x="42" y="18"/>
                  </a:moveTo>
                  <a:lnTo>
                    <a:pt x="54" y="24"/>
                  </a:lnTo>
                  <a:lnTo>
                    <a:pt x="60" y="36"/>
                  </a:lnTo>
                  <a:lnTo>
                    <a:pt x="60" y="48"/>
                  </a:lnTo>
                  <a:lnTo>
                    <a:pt x="54" y="54"/>
                  </a:lnTo>
                  <a:lnTo>
                    <a:pt x="36" y="72"/>
                  </a:lnTo>
                  <a:lnTo>
                    <a:pt x="24" y="78"/>
                  </a:lnTo>
                  <a:lnTo>
                    <a:pt x="24" y="78"/>
                  </a:lnTo>
                  <a:lnTo>
                    <a:pt x="12" y="48"/>
                  </a:lnTo>
                  <a:lnTo>
                    <a:pt x="18" y="24"/>
                  </a:lnTo>
                  <a:lnTo>
                    <a:pt x="30" y="18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5607" name="Rectangle 7"/>
            <p:cNvSpPr>
              <a:spLocks noChangeArrowheads="1"/>
            </p:cNvSpPr>
            <p:nvPr/>
          </p:nvSpPr>
          <p:spPr bwMode="ltGray">
            <a:xfrm rot="91736">
              <a:off x="5487" y="1535"/>
              <a:ext cx="6" cy="1998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5608" name="Rectangle 8"/>
            <p:cNvSpPr>
              <a:spLocks noChangeArrowheads="1"/>
            </p:cNvSpPr>
            <p:nvPr/>
          </p:nvSpPr>
          <p:spPr bwMode="ltGray">
            <a:xfrm rot="-926223">
              <a:off x="5640" y="1521"/>
              <a:ext cx="6" cy="881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5609" name="Rectangle 9"/>
            <p:cNvSpPr>
              <a:spLocks noChangeArrowheads="1"/>
            </p:cNvSpPr>
            <p:nvPr/>
          </p:nvSpPr>
          <p:spPr bwMode="ltGray">
            <a:xfrm rot="-1140313">
              <a:off x="3444" y="1816"/>
              <a:ext cx="6" cy="203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5610" name="Rectangle 10"/>
            <p:cNvSpPr>
              <a:spLocks noChangeArrowheads="1"/>
            </p:cNvSpPr>
            <p:nvPr/>
          </p:nvSpPr>
          <p:spPr bwMode="ltGray">
            <a:xfrm rot="1114412">
              <a:off x="2757" y="1821"/>
              <a:ext cx="6" cy="2119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5611" name="Rectangle 11"/>
            <p:cNvSpPr>
              <a:spLocks noChangeArrowheads="1"/>
            </p:cNvSpPr>
            <p:nvPr/>
          </p:nvSpPr>
          <p:spPr bwMode="ltGray">
            <a:xfrm rot="254676">
              <a:off x="3035" y="1870"/>
              <a:ext cx="6" cy="190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5612" name="Freeform 12"/>
            <p:cNvSpPr>
              <a:spLocks/>
            </p:cNvSpPr>
            <p:nvPr/>
          </p:nvSpPr>
          <p:spPr bwMode="ltGray">
            <a:xfrm>
              <a:off x="4007" y="3021"/>
              <a:ext cx="623" cy="156"/>
            </a:xfrm>
            <a:custGeom>
              <a:avLst/>
              <a:gdLst/>
              <a:ahLst/>
              <a:cxnLst>
                <a:cxn ang="0">
                  <a:pos x="6" y="18"/>
                </a:cxn>
                <a:cxn ang="0">
                  <a:pos x="162" y="36"/>
                </a:cxn>
                <a:cxn ang="0">
                  <a:pos x="251" y="36"/>
                </a:cxn>
                <a:cxn ang="0">
                  <a:pos x="354" y="30"/>
                </a:cxn>
                <a:cxn ang="0">
                  <a:pos x="473" y="18"/>
                </a:cxn>
                <a:cxn ang="0">
                  <a:pos x="611" y="0"/>
                </a:cxn>
                <a:cxn ang="0">
                  <a:pos x="623" y="114"/>
                </a:cxn>
                <a:cxn ang="0">
                  <a:pos x="497" y="138"/>
                </a:cxn>
                <a:cxn ang="0">
                  <a:pos x="414" y="150"/>
                </a:cxn>
                <a:cxn ang="0">
                  <a:pos x="318" y="156"/>
                </a:cxn>
                <a:cxn ang="0">
                  <a:pos x="215" y="156"/>
                </a:cxn>
                <a:cxn ang="0">
                  <a:pos x="108" y="150"/>
                </a:cxn>
                <a:cxn ang="0">
                  <a:pos x="0" y="132"/>
                </a:cxn>
                <a:cxn ang="0">
                  <a:pos x="6" y="18"/>
                </a:cxn>
                <a:cxn ang="0">
                  <a:pos x="6" y="18"/>
                </a:cxn>
              </a:cxnLst>
              <a:rect l="0" t="0" r="r" b="b"/>
              <a:pathLst>
                <a:path w="623" h="156">
                  <a:moveTo>
                    <a:pt x="6" y="18"/>
                  </a:moveTo>
                  <a:lnTo>
                    <a:pt x="162" y="36"/>
                  </a:lnTo>
                  <a:lnTo>
                    <a:pt x="251" y="36"/>
                  </a:lnTo>
                  <a:lnTo>
                    <a:pt x="354" y="30"/>
                  </a:lnTo>
                  <a:lnTo>
                    <a:pt x="473" y="18"/>
                  </a:lnTo>
                  <a:lnTo>
                    <a:pt x="611" y="0"/>
                  </a:lnTo>
                  <a:lnTo>
                    <a:pt x="623" y="114"/>
                  </a:lnTo>
                  <a:lnTo>
                    <a:pt x="497" y="138"/>
                  </a:lnTo>
                  <a:lnTo>
                    <a:pt x="414" y="150"/>
                  </a:lnTo>
                  <a:lnTo>
                    <a:pt x="318" y="156"/>
                  </a:lnTo>
                  <a:lnTo>
                    <a:pt x="215" y="156"/>
                  </a:lnTo>
                  <a:lnTo>
                    <a:pt x="108" y="150"/>
                  </a:lnTo>
                  <a:lnTo>
                    <a:pt x="0" y="132"/>
                  </a:lnTo>
                  <a:lnTo>
                    <a:pt x="6" y="18"/>
                  </a:lnTo>
                  <a:lnTo>
                    <a:pt x="6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5613" name="Freeform 13"/>
            <p:cNvSpPr>
              <a:spLocks/>
            </p:cNvSpPr>
            <p:nvPr/>
          </p:nvSpPr>
          <p:spPr bwMode="ltGray">
            <a:xfrm>
              <a:off x="4762" y="3591"/>
              <a:ext cx="996" cy="126"/>
            </a:xfrm>
            <a:custGeom>
              <a:avLst/>
              <a:gdLst/>
              <a:ahLst/>
              <a:cxnLst>
                <a:cxn ang="0">
                  <a:pos x="754" y="6"/>
                </a:cxn>
                <a:cxn ang="0">
                  <a:pos x="652" y="6"/>
                </a:cxn>
                <a:cxn ang="0">
                  <a:pos x="563" y="6"/>
                </a:cxn>
                <a:cxn ang="0">
                  <a:pos x="479" y="6"/>
                </a:cxn>
                <a:cxn ang="0">
                  <a:pos x="401" y="6"/>
                </a:cxn>
                <a:cxn ang="0">
                  <a:pos x="335" y="0"/>
                </a:cxn>
                <a:cxn ang="0">
                  <a:pos x="276" y="0"/>
                </a:cxn>
                <a:cxn ang="0">
                  <a:pos x="222" y="0"/>
                </a:cxn>
                <a:cxn ang="0">
                  <a:pos x="180" y="6"/>
                </a:cxn>
                <a:cxn ang="0">
                  <a:pos x="138" y="6"/>
                </a:cxn>
                <a:cxn ang="0">
                  <a:pos x="108" y="6"/>
                </a:cxn>
                <a:cxn ang="0">
                  <a:pos x="54" y="6"/>
                </a:cxn>
                <a:cxn ang="0">
                  <a:pos x="24" y="12"/>
                </a:cxn>
                <a:cxn ang="0">
                  <a:pos x="6" y="18"/>
                </a:cxn>
                <a:cxn ang="0">
                  <a:pos x="0" y="24"/>
                </a:cxn>
                <a:cxn ang="0">
                  <a:pos x="12" y="42"/>
                </a:cxn>
                <a:cxn ang="0">
                  <a:pos x="18" y="48"/>
                </a:cxn>
                <a:cxn ang="0">
                  <a:pos x="30" y="54"/>
                </a:cxn>
                <a:cxn ang="0">
                  <a:pos x="60" y="60"/>
                </a:cxn>
                <a:cxn ang="0">
                  <a:pos x="90" y="72"/>
                </a:cxn>
                <a:cxn ang="0">
                  <a:pos x="144" y="84"/>
                </a:cxn>
                <a:cxn ang="0">
                  <a:pos x="210" y="90"/>
                </a:cxn>
                <a:cxn ang="0">
                  <a:pos x="293" y="102"/>
                </a:cxn>
                <a:cxn ang="0">
                  <a:pos x="389" y="108"/>
                </a:cxn>
                <a:cxn ang="0">
                  <a:pos x="503" y="120"/>
                </a:cxn>
                <a:cxn ang="0">
                  <a:pos x="622" y="120"/>
                </a:cxn>
                <a:cxn ang="0">
                  <a:pos x="754" y="126"/>
                </a:cxn>
                <a:cxn ang="0">
                  <a:pos x="873" y="126"/>
                </a:cxn>
                <a:cxn ang="0">
                  <a:pos x="993" y="126"/>
                </a:cxn>
                <a:cxn ang="0">
                  <a:pos x="993" y="12"/>
                </a:cxn>
                <a:cxn ang="0">
                  <a:pos x="879" y="12"/>
                </a:cxn>
                <a:cxn ang="0">
                  <a:pos x="754" y="6"/>
                </a:cxn>
                <a:cxn ang="0">
                  <a:pos x="754" y="6"/>
                </a:cxn>
              </a:cxnLst>
              <a:rect l="0" t="0" r="r" b="b"/>
              <a:pathLst>
                <a:path w="993" h="126">
                  <a:moveTo>
                    <a:pt x="754" y="6"/>
                  </a:moveTo>
                  <a:lnTo>
                    <a:pt x="652" y="6"/>
                  </a:lnTo>
                  <a:lnTo>
                    <a:pt x="563" y="6"/>
                  </a:lnTo>
                  <a:lnTo>
                    <a:pt x="479" y="6"/>
                  </a:lnTo>
                  <a:lnTo>
                    <a:pt x="401" y="6"/>
                  </a:lnTo>
                  <a:lnTo>
                    <a:pt x="335" y="0"/>
                  </a:lnTo>
                  <a:lnTo>
                    <a:pt x="276" y="0"/>
                  </a:lnTo>
                  <a:lnTo>
                    <a:pt x="222" y="0"/>
                  </a:lnTo>
                  <a:lnTo>
                    <a:pt x="180" y="6"/>
                  </a:lnTo>
                  <a:lnTo>
                    <a:pt x="138" y="6"/>
                  </a:lnTo>
                  <a:lnTo>
                    <a:pt x="108" y="6"/>
                  </a:lnTo>
                  <a:lnTo>
                    <a:pt x="54" y="6"/>
                  </a:lnTo>
                  <a:lnTo>
                    <a:pt x="24" y="12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12" y="42"/>
                  </a:lnTo>
                  <a:lnTo>
                    <a:pt x="18" y="48"/>
                  </a:lnTo>
                  <a:lnTo>
                    <a:pt x="30" y="54"/>
                  </a:lnTo>
                  <a:lnTo>
                    <a:pt x="60" y="60"/>
                  </a:lnTo>
                  <a:lnTo>
                    <a:pt x="90" y="72"/>
                  </a:lnTo>
                  <a:lnTo>
                    <a:pt x="144" y="84"/>
                  </a:lnTo>
                  <a:lnTo>
                    <a:pt x="210" y="90"/>
                  </a:lnTo>
                  <a:lnTo>
                    <a:pt x="293" y="102"/>
                  </a:lnTo>
                  <a:lnTo>
                    <a:pt x="389" y="108"/>
                  </a:lnTo>
                  <a:lnTo>
                    <a:pt x="503" y="120"/>
                  </a:lnTo>
                  <a:lnTo>
                    <a:pt x="622" y="120"/>
                  </a:lnTo>
                  <a:lnTo>
                    <a:pt x="754" y="126"/>
                  </a:lnTo>
                  <a:lnTo>
                    <a:pt x="873" y="126"/>
                  </a:lnTo>
                  <a:lnTo>
                    <a:pt x="993" y="126"/>
                  </a:lnTo>
                  <a:lnTo>
                    <a:pt x="993" y="12"/>
                  </a:lnTo>
                  <a:lnTo>
                    <a:pt x="879" y="12"/>
                  </a:lnTo>
                  <a:lnTo>
                    <a:pt x="754" y="6"/>
                  </a:lnTo>
                  <a:lnTo>
                    <a:pt x="754" y="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5614" name="Freeform 14"/>
            <p:cNvSpPr>
              <a:spLocks/>
            </p:cNvSpPr>
            <p:nvPr/>
          </p:nvSpPr>
          <p:spPr bwMode="ltGray">
            <a:xfrm>
              <a:off x="4786" y="3645"/>
              <a:ext cx="972" cy="24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" y="54"/>
                </a:cxn>
                <a:cxn ang="0">
                  <a:pos x="66" y="96"/>
                </a:cxn>
                <a:cxn ang="0">
                  <a:pos x="120" y="137"/>
                </a:cxn>
                <a:cxn ang="0">
                  <a:pos x="198" y="173"/>
                </a:cxn>
                <a:cxn ang="0">
                  <a:pos x="293" y="203"/>
                </a:cxn>
                <a:cxn ang="0">
                  <a:pos x="353" y="215"/>
                </a:cxn>
                <a:cxn ang="0">
                  <a:pos x="413" y="227"/>
                </a:cxn>
                <a:cxn ang="0">
                  <a:pos x="479" y="233"/>
                </a:cxn>
                <a:cxn ang="0">
                  <a:pos x="556" y="239"/>
                </a:cxn>
                <a:cxn ang="0">
                  <a:pos x="634" y="245"/>
                </a:cxn>
                <a:cxn ang="0">
                  <a:pos x="724" y="245"/>
                </a:cxn>
                <a:cxn ang="0">
                  <a:pos x="855" y="245"/>
                </a:cxn>
                <a:cxn ang="0">
                  <a:pos x="969" y="239"/>
                </a:cxn>
                <a:cxn ang="0">
                  <a:pos x="969" y="60"/>
                </a:cxn>
                <a:cxn ang="0">
                  <a:pos x="700" y="60"/>
                </a:cxn>
                <a:cxn ang="0">
                  <a:pos x="503" y="54"/>
                </a:cxn>
                <a:cxn ang="0">
                  <a:pos x="317" y="42"/>
                </a:cxn>
                <a:cxn ang="0">
                  <a:pos x="150" y="24"/>
                </a:cxn>
                <a:cxn ang="0">
                  <a:pos x="72" y="1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969" h="245">
                  <a:moveTo>
                    <a:pt x="0" y="0"/>
                  </a:moveTo>
                  <a:lnTo>
                    <a:pt x="24" y="54"/>
                  </a:lnTo>
                  <a:lnTo>
                    <a:pt x="66" y="96"/>
                  </a:lnTo>
                  <a:lnTo>
                    <a:pt x="120" y="137"/>
                  </a:lnTo>
                  <a:lnTo>
                    <a:pt x="198" y="173"/>
                  </a:lnTo>
                  <a:lnTo>
                    <a:pt x="293" y="203"/>
                  </a:lnTo>
                  <a:lnTo>
                    <a:pt x="353" y="215"/>
                  </a:lnTo>
                  <a:lnTo>
                    <a:pt x="413" y="227"/>
                  </a:lnTo>
                  <a:lnTo>
                    <a:pt x="479" y="233"/>
                  </a:lnTo>
                  <a:lnTo>
                    <a:pt x="556" y="239"/>
                  </a:lnTo>
                  <a:lnTo>
                    <a:pt x="634" y="245"/>
                  </a:lnTo>
                  <a:lnTo>
                    <a:pt x="724" y="245"/>
                  </a:lnTo>
                  <a:lnTo>
                    <a:pt x="855" y="245"/>
                  </a:lnTo>
                  <a:lnTo>
                    <a:pt x="969" y="239"/>
                  </a:lnTo>
                  <a:lnTo>
                    <a:pt x="969" y="60"/>
                  </a:lnTo>
                  <a:lnTo>
                    <a:pt x="700" y="60"/>
                  </a:lnTo>
                  <a:lnTo>
                    <a:pt x="503" y="54"/>
                  </a:lnTo>
                  <a:lnTo>
                    <a:pt x="317" y="42"/>
                  </a:lnTo>
                  <a:lnTo>
                    <a:pt x="150" y="24"/>
                  </a:lnTo>
                  <a:lnTo>
                    <a:pt x="72" y="1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5615" name="Freeform 15"/>
            <p:cNvSpPr>
              <a:spLocks/>
            </p:cNvSpPr>
            <p:nvPr/>
          </p:nvSpPr>
          <p:spPr bwMode="ltGray">
            <a:xfrm>
              <a:off x="4804" y="3591"/>
              <a:ext cx="954" cy="90"/>
            </a:xfrm>
            <a:custGeom>
              <a:avLst/>
              <a:gdLst/>
              <a:ahLst/>
              <a:cxnLst>
                <a:cxn ang="0">
                  <a:pos x="700" y="0"/>
                </a:cxn>
                <a:cxn ang="0">
                  <a:pos x="598" y="0"/>
                </a:cxn>
                <a:cxn ang="0">
                  <a:pos x="515" y="0"/>
                </a:cxn>
                <a:cxn ang="0">
                  <a:pos x="431" y="0"/>
                </a:cxn>
                <a:cxn ang="0">
                  <a:pos x="365" y="0"/>
                </a:cxn>
                <a:cxn ang="0">
                  <a:pos x="299" y="0"/>
                </a:cxn>
                <a:cxn ang="0">
                  <a:pos x="245" y="0"/>
                </a:cxn>
                <a:cxn ang="0">
                  <a:pos x="198" y="0"/>
                </a:cxn>
                <a:cxn ang="0">
                  <a:pos x="162" y="0"/>
                </a:cxn>
                <a:cxn ang="0">
                  <a:pos x="126" y="6"/>
                </a:cxn>
                <a:cxn ang="0">
                  <a:pos x="96" y="6"/>
                </a:cxn>
                <a:cxn ang="0">
                  <a:pos x="54" y="12"/>
                </a:cxn>
                <a:cxn ang="0">
                  <a:pos x="30" y="12"/>
                </a:cxn>
                <a:cxn ang="0">
                  <a:pos x="12" y="18"/>
                </a:cxn>
                <a:cxn ang="0">
                  <a:pos x="6" y="18"/>
                </a:cxn>
                <a:cxn ang="0">
                  <a:pos x="0" y="24"/>
                </a:cxn>
                <a:cxn ang="0">
                  <a:pos x="6" y="30"/>
                </a:cxn>
                <a:cxn ang="0">
                  <a:pos x="24" y="36"/>
                </a:cxn>
                <a:cxn ang="0">
                  <a:pos x="54" y="42"/>
                </a:cxn>
                <a:cxn ang="0">
                  <a:pos x="102" y="54"/>
                </a:cxn>
                <a:cxn ang="0">
                  <a:pos x="168" y="60"/>
                </a:cxn>
                <a:cxn ang="0">
                  <a:pos x="251" y="66"/>
                </a:cxn>
                <a:cxn ang="0">
                  <a:pos x="341" y="78"/>
                </a:cxn>
                <a:cxn ang="0">
                  <a:pos x="449" y="84"/>
                </a:cxn>
                <a:cxn ang="0">
                  <a:pos x="568" y="84"/>
                </a:cxn>
                <a:cxn ang="0">
                  <a:pos x="694" y="90"/>
                </a:cxn>
                <a:cxn ang="0">
                  <a:pos x="825" y="90"/>
                </a:cxn>
                <a:cxn ang="0">
                  <a:pos x="951" y="90"/>
                </a:cxn>
                <a:cxn ang="0">
                  <a:pos x="951" y="6"/>
                </a:cxn>
                <a:cxn ang="0">
                  <a:pos x="831" y="6"/>
                </a:cxn>
                <a:cxn ang="0">
                  <a:pos x="772" y="6"/>
                </a:cxn>
                <a:cxn ang="0">
                  <a:pos x="700" y="0"/>
                </a:cxn>
                <a:cxn ang="0">
                  <a:pos x="700" y="0"/>
                </a:cxn>
              </a:cxnLst>
              <a:rect l="0" t="0" r="r" b="b"/>
              <a:pathLst>
                <a:path w="951" h="90">
                  <a:moveTo>
                    <a:pt x="700" y="0"/>
                  </a:moveTo>
                  <a:lnTo>
                    <a:pt x="598" y="0"/>
                  </a:lnTo>
                  <a:lnTo>
                    <a:pt x="515" y="0"/>
                  </a:lnTo>
                  <a:lnTo>
                    <a:pt x="431" y="0"/>
                  </a:lnTo>
                  <a:lnTo>
                    <a:pt x="365" y="0"/>
                  </a:lnTo>
                  <a:lnTo>
                    <a:pt x="299" y="0"/>
                  </a:lnTo>
                  <a:lnTo>
                    <a:pt x="245" y="0"/>
                  </a:lnTo>
                  <a:lnTo>
                    <a:pt x="198" y="0"/>
                  </a:lnTo>
                  <a:lnTo>
                    <a:pt x="162" y="0"/>
                  </a:lnTo>
                  <a:lnTo>
                    <a:pt x="126" y="6"/>
                  </a:lnTo>
                  <a:lnTo>
                    <a:pt x="96" y="6"/>
                  </a:lnTo>
                  <a:lnTo>
                    <a:pt x="54" y="12"/>
                  </a:lnTo>
                  <a:lnTo>
                    <a:pt x="30" y="12"/>
                  </a:lnTo>
                  <a:lnTo>
                    <a:pt x="12" y="18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6" y="30"/>
                  </a:lnTo>
                  <a:lnTo>
                    <a:pt x="24" y="36"/>
                  </a:lnTo>
                  <a:lnTo>
                    <a:pt x="54" y="42"/>
                  </a:lnTo>
                  <a:lnTo>
                    <a:pt x="102" y="54"/>
                  </a:lnTo>
                  <a:lnTo>
                    <a:pt x="168" y="60"/>
                  </a:lnTo>
                  <a:lnTo>
                    <a:pt x="251" y="66"/>
                  </a:lnTo>
                  <a:lnTo>
                    <a:pt x="341" y="78"/>
                  </a:lnTo>
                  <a:lnTo>
                    <a:pt x="449" y="84"/>
                  </a:lnTo>
                  <a:lnTo>
                    <a:pt x="568" y="84"/>
                  </a:lnTo>
                  <a:lnTo>
                    <a:pt x="694" y="90"/>
                  </a:lnTo>
                  <a:lnTo>
                    <a:pt x="825" y="90"/>
                  </a:lnTo>
                  <a:lnTo>
                    <a:pt x="951" y="90"/>
                  </a:lnTo>
                  <a:lnTo>
                    <a:pt x="951" y="6"/>
                  </a:lnTo>
                  <a:lnTo>
                    <a:pt x="831" y="6"/>
                  </a:lnTo>
                  <a:lnTo>
                    <a:pt x="772" y="6"/>
                  </a:lnTo>
                  <a:lnTo>
                    <a:pt x="700" y="0"/>
                  </a:lnTo>
                  <a:lnTo>
                    <a:pt x="7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5616" name="Freeform 16"/>
            <p:cNvSpPr>
              <a:spLocks/>
            </p:cNvSpPr>
            <p:nvPr/>
          </p:nvSpPr>
          <p:spPr bwMode="ltGray">
            <a:xfrm>
              <a:off x="3059" y="1541"/>
              <a:ext cx="102" cy="155"/>
            </a:xfrm>
            <a:custGeom>
              <a:avLst/>
              <a:gdLst/>
              <a:ahLst/>
              <a:cxnLst>
                <a:cxn ang="0">
                  <a:pos x="102" y="0"/>
                </a:cxn>
                <a:cxn ang="0">
                  <a:pos x="0" y="12"/>
                </a:cxn>
                <a:cxn ang="0">
                  <a:pos x="30" y="72"/>
                </a:cxn>
                <a:cxn ang="0">
                  <a:pos x="30" y="155"/>
                </a:cxn>
                <a:cxn ang="0">
                  <a:pos x="72" y="155"/>
                </a:cxn>
                <a:cxn ang="0">
                  <a:pos x="72" y="66"/>
                </a:cxn>
                <a:cxn ang="0">
                  <a:pos x="102" y="0"/>
                </a:cxn>
                <a:cxn ang="0">
                  <a:pos x="102" y="0"/>
                </a:cxn>
              </a:cxnLst>
              <a:rect l="0" t="0" r="r" b="b"/>
              <a:pathLst>
                <a:path w="102" h="155">
                  <a:moveTo>
                    <a:pt x="102" y="0"/>
                  </a:moveTo>
                  <a:lnTo>
                    <a:pt x="0" y="12"/>
                  </a:lnTo>
                  <a:lnTo>
                    <a:pt x="30" y="72"/>
                  </a:lnTo>
                  <a:lnTo>
                    <a:pt x="30" y="155"/>
                  </a:lnTo>
                  <a:lnTo>
                    <a:pt x="72" y="155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5617" name="Freeform 17"/>
            <p:cNvSpPr>
              <a:spLocks noEditPoints="1"/>
            </p:cNvSpPr>
            <p:nvPr/>
          </p:nvSpPr>
          <p:spPr bwMode="ltGray">
            <a:xfrm>
              <a:off x="3059" y="1690"/>
              <a:ext cx="90" cy="96"/>
            </a:xfrm>
            <a:custGeom>
              <a:avLst/>
              <a:gdLst/>
              <a:ahLst/>
              <a:cxnLst>
                <a:cxn ang="0">
                  <a:pos x="48" y="96"/>
                </a:cxn>
                <a:cxn ang="0">
                  <a:pos x="72" y="72"/>
                </a:cxn>
                <a:cxn ang="0">
                  <a:pos x="84" y="48"/>
                </a:cxn>
                <a:cxn ang="0">
                  <a:pos x="90" y="36"/>
                </a:cxn>
                <a:cxn ang="0">
                  <a:pos x="84" y="24"/>
                </a:cxn>
                <a:cxn ang="0">
                  <a:pos x="66" y="6"/>
                </a:cxn>
                <a:cxn ang="0">
                  <a:pos x="42" y="0"/>
                </a:cxn>
                <a:cxn ang="0">
                  <a:pos x="24" y="0"/>
                </a:cxn>
                <a:cxn ang="0">
                  <a:pos x="12" y="12"/>
                </a:cxn>
                <a:cxn ang="0">
                  <a:pos x="6" y="24"/>
                </a:cxn>
                <a:cxn ang="0">
                  <a:pos x="0" y="36"/>
                </a:cxn>
                <a:cxn ang="0">
                  <a:pos x="12" y="66"/>
                </a:cxn>
                <a:cxn ang="0">
                  <a:pos x="30" y="84"/>
                </a:cxn>
                <a:cxn ang="0">
                  <a:pos x="48" y="96"/>
                </a:cxn>
                <a:cxn ang="0">
                  <a:pos x="48" y="96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24"/>
                </a:cxn>
                <a:cxn ang="0">
                  <a:pos x="72" y="36"/>
                </a:cxn>
                <a:cxn ang="0">
                  <a:pos x="72" y="48"/>
                </a:cxn>
                <a:cxn ang="0">
                  <a:pos x="54" y="66"/>
                </a:cxn>
                <a:cxn ang="0">
                  <a:pos x="48" y="78"/>
                </a:cxn>
                <a:cxn ang="0">
                  <a:pos x="30" y="66"/>
                </a:cxn>
                <a:cxn ang="0">
                  <a:pos x="24" y="48"/>
                </a:cxn>
                <a:cxn ang="0">
                  <a:pos x="18" y="30"/>
                </a:cxn>
                <a:cxn ang="0">
                  <a:pos x="30" y="12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90" h="96">
                  <a:moveTo>
                    <a:pt x="48" y="96"/>
                  </a:moveTo>
                  <a:lnTo>
                    <a:pt x="72" y="72"/>
                  </a:lnTo>
                  <a:lnTo>
                    <a:pt x="84" y="48"/>
                  </a:lnTo>
                  <a:lnTo>
                    <a:pt x="90" y="36"/>
                  </a:lnTo>
                  <a:lnTo>
                    <a:pt x="84" y="24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0"/>
                  </a:lnTo>
                  <a:lnTo>
                    <a:pt x="12" y="12"/>
                  </a:lnTo>
                  <a:lnTo>
                    <a:pt x="6" y="24"/>
                  </a:lnTo>
                  <a:lnTo>
                    <a:pt x="0" y="36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54" y="66"/>
                  </a:lnTo>
                  <a:lnTo>
                    <a:pt x="48" y="78"/>
                  </a:lnTo>
                  <a:lnTo>
                    <a:pt x="30" y="66"/>
                  </a:lnTo>
                  <a:lnTo>
                    <a:pt x="24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5618" name="Freeform 18"/>
            <p:cNvSpPr>
              <a:spLocks noEditPoints="1"/>
            </p:cNvSpPr>
            <p:nvPr/>
          </p:nvSpPr>
          <p:spPr bwMode="ltGray">
            <a:xfrm>
              <a:off x="3059" y="1768"/>
              <a:ext cx="90" cy="108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12" y="102"/>
                </a:cxn>
                <a:cxn ang="0">
                  <a:pos x="24" y="108"/>
                </a:cxn>
                <a:cxn ang="0">
                  <a:pos x="54" y="108"/>
                </a:cxn>
                <a:cxn ang="0">
                  <a:pos x="78" y="96"/>
                </a:cxn>
                <a:cxn ang="0">
                  <a:pos x="90" y="72"/>
                </a:cxn>
                <a:cxn ang="0">
                  <a:pos x="84" y="42"/>
                </a:cxn>
                <a:cxn ang="0">
                  <a:pos x="66" y="24"/>
                </a:cxn>
                <a:cxn ang="0">
                  <a:pos x="54" y="12"/>
                </a:cxn>
                <a:cxn ang="0">
                  <a:pos x="48" y="6"/>
                </a:cxn>
                <a:cxn ang="0">
                  <a:pos x="48" y="6"/>
                </a:cxn>
                <a:cxn ang="0">
                  <a:pos x="48" y="0"/>
                </a:cxn>
                <a:cxn ang="0">
                  <a:pos x="24" y="24"/>
                </a:cxn>
                <a:cxn ang="0">
                  <a:pos x="6" y="48"/>
                </a:cxn>
                <a:cxn ang="0">
                  <a:pos x="0" y="66"/>
                </a:cxn>
                <a:cxn ang="0">
                  <a:pos x="0" y="90"/>
                </a:cxn>
                <a:cxn ang="0">
                  <a:pos x="0" y="90"/>
                </a:cxn>
                <a:cxn ang="0">
                  <a:pos x="12" y="66"/>
                </a:cxn>
                <a:cxn ang="0">
                  <a:pos x="18" y="48"/>
                </a:cxn>
                <a:cxn ang="0">
                  <a:pos x="30" y="36"/>
                </a:cxn>
                <a:cxn ang="0">
                  <a:pos x="42" y="24"/>
                </a:cxn>
                <a:cxn ang="0">
                  <a:pos x="48" y="18"/>
                </a:cxn>
                <a:cxn ang="0">
                  <a:pos x="66" y="30"/>
                </a:cxn>
                <a:cxn ang="0">
                  <a:pos x="72" y="48"/>
                </a:cxn>
                <a:cxn ang="0">
                  <a:pos x="78" y="72"/>
                </a:cxn>
                <a:cxn ang="0">
                  <a:pos x="78" y="84"/>
                </a:cxn>
                <a:cxn ang="0">
                  <a:pos x="66" y="96"/>
                </a:cxn>
                <a:cxn ang="0">
                  <a:pos x="42" y="102"/>
                </a:cxn>
                <a:cxn ang="0">
                  <a:pos x="30" y="96"/>
                </a:cxn>
                <a:cxn ang="0">
                  <a:pos x="18" y="90"/>
                </a:cxn>
                <a:cxn ang="0">
                  <a:pos x="12" y="78"/>
                </a:cxn>
                <a:cxn ang="0">
                  <a:pos x="12" y="66"/>
                </a:cxn>
                <a:cxn ang="0">
                  <a:pos x="12" y="66"/>
                </a:cxn>
              </a:cxnLst>
              <a:rect l="0" t="0" r="r" b="b"/>
              <a:pathLst>
                <a:path w="90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54" y="108"/>
                  </a:lnTo>
                  <a:lnTo>
                    <a:pt x="78" y="96"/>
                  </a:lnTo>
                  <a:lnTo>
                    <a:pt x="90" y="72"/>
                  </a:lnTo>
                  <a:lnTo>
                    <a:pt x="84" y="42"/>
                  </a:lnTo>
                  <a:lnTo>
                    <a:pt x="66" y="24"/>
                  </a:lnTo>
                  <a:lnTo>
                    <a:pt x="54" y="12"/>
                  </a:lnTo>
                  <a:lnTo>
                    <a:pt x="48" y="6"/>
                  </a:lnTo>
                  <a:lnTo>
                    <a:pt x="48" y="6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30" y="36"/>
                  </a:lnTo>
                  <a:lnTo>
                    <a:pt x="42" y="24"/>
                  </a:lnTo>
                  <a:lnTo>
                    <a:pt x="48" y="18"/>
                  </a:lnTo>
                  <a:lnTo>
                    <a:pt x="66" y="30"/>
                  </a:lnTo>
                  <a:lnTo>
                    <a:pt x="72" y="48"/>
                  </a:lnTo>
                  <a:lnTo>
                    <a:pt x="78" y="72"/>
                  </a:lnTo>
                  <a:lnTo>
                    <a:pt x="78" y="84"/>
                  </a:lnTo>
                  <a:lnTo>
                    <a:pt x="66" y="96"/>
                  </a:lnTo>
                  <a:lnTo>
                    <a:pt x="42" y="102"/>
                  </a:lnTo>
                  <a:lnTo>
                    <a:pt x="30" y="96"/>
                  </a:lnTo>
                  <a:lnTo>
                    <a:pt x="18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5619" name="Freeform 19"/>
            <p:cNvSpPr>
              <a:spLocks/>
            </p:cNvSpPr>
            <p:nvPr/>
          </p:nvSpPr>
          <p:spPr bwMode="ltGray">
            <a:xfrm>
              <a:off x="5470" y="1205"/>
              <a:ext cx="102" cy="156"/>
            </a:xfrm>
            <a:custGeom>
              <a:avLst/>
              <a:gdLst/>
              <a:ahLst/>
              <a:cxnLst>
                <a:cxn ang="0">
                  <a:pos x="102" y="0"/>
                </a:cxn>
                <a:cxn ang="0">
                  <a:pos x="0" y="6"/>
                </a:cxn>
                <a:cxn ang="0">
                  <a:pos x="30" y="72"/>
                </a:cxn>
                <a:cxn ang="0">
                  <a:pos x="30" y="156"/>
                </a:cxn>
                <a:cxn ang="0">
                  <a:pos x="72" y="156"/>
                </a:cxn>
                <a:cxn ang="0">
                  <a:pos x="72" y="66"/>
                </a:cxn>
                <a:cxn ang="0">
                  <a:pos x="102" y="0"/>
                </a:cxn>
                <a:cxn ang="0">
                  <a:pos x="102" y="0"/>
                </a:cxn>
              </a:cxnLst>
              <a:rect l="0" t="0" r="r" b="b"/>
              <a:pathLst>
                <a:path w="102" h="156">
                  <a:moveTo>
                    <a:pt x="102" y="0"/>
                  </a:moveTo>
                  <a:lnTo>
                    <a:pt x="0" y="6"/>
                  </a:lnTo>
                  <a:lnTo>
                    <a:pt x="30" y="72"/>
                  </a:lnTo>
                  <a:lnTo>
                    <a:pt x="30" y="156"/>
                  </a:lnTo>
                  <a:lnTo>
                    <a:pt x="72" y="156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5620" name="Freeform 20"/>
            <p:cNvSpPr>
              <a:spLocks noEditPoints="1"/>
            </p:cNvSpPr>
            <p:nvPr/>
          </p:nvSpPr>
          <p:spPr bwMode="ltGray">
            <a:xfrm>
              <a:off x="5476" y="1349"/>
              <a:ext cx="84" cy="96"/>
            </a:xfrm>
            <a:custGeom>
              <a:avLst/>
              <a:gdLst/>
              <a:ahLst/>
              <a:cxnLst>
                <a:cxn ang="0">
                  <a:pos x="42" y="96"/>
                </a:cxn>
                <a:cxn ang="0">
                  <a:pos x="66" y="78"/>
                </a:cxn>
                <a:cxn ang="0">
                  <a:pos x="84" y="54"/>
                </a:cxn>
                <a:cxn ang="0">
                  <a:pos x="84" y="30"/>
                </a:cxn>
                <a:cxn ang="0">
                  <a:pos x="66" y="6"/>
                </a:cxn>
                <a:cxn ang="0">
                  <a:pos x="42" y="0"/>
                </a:cxn>
                <a:cxn ang="0">
                  <a:pos x="24" y="6"/>
                </a:cxn>
                <a:cxn ang="0">
                  <a:pos x="12" y="18"/>
                </a:cxn>
                <a:cxn ang="0">
                  <a:pos x="6" y="30"/>
                </a:cxn>
                <a:cxn ang="0">
                  <a:pos x="0" y="42"/>
                </a:cxn>
                <a:cxn ang="0">
                  <a:pos x="12" y="66"/>
                </a:cxn>
                <a:cxn ang="0">
                  <a:pos x="30" y="84"/>
                </a:cxn>
                <a:cxn ang="0">
                  <a:pos x="42" y="96"/>
                </a:cxn>
                <a:cxn ang="0">
                  <a:pos x="42" y="96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30"/>
                </a:cxn>
                <a:cxn ang="0">
                  <a:pos x="72" y="42"/>
                </a:cxn>
                <a:cxn ang="0">
                  <a:pos x="66" y="54"/>
                </a:cxn>
                <a:cxn ang="0">
                  <a:pos x="54" y="72"/>
                </a:cxn>
                <a:cxn ang="0">
                  <a:pos x="42" y="84"/>
                </a:cxn>
                <a:cxn ang="0">
                  <a:pos x="42" y="84"/>
                </a:cxn>
                <a:cxn ang="0">
                  <a:pos x="30" y="72"/>
                </a:cxn>
                <a:cxn ang="0">
                  <a:pos x="18" y="54"/>
                </a:cxn>
                <a:cxn ang="0">
                  <a:pos x="18" y="30"/>
                </a:cxn>
                <a:cxn ang="0">
                  <a:pos x="30" y="18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84" h="96">
                  <a:moveTo>
                    <a:pt x="42" y="96"/>
                  </a:moveTo>
                  <a:lnTo>
                    <a:pt x="66" y="78"/>
                  </a:lnTo>
                  <a:lnTo>
                    <a:pt x="84" y="54"/>
                  </a:lnTo>
                  <a:lnTo>
                    <a:pt x="84" y="30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6"/>
                  </a:lnTo>
                  <a:lnTo>
                    <a:pt x="12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2" y="96"/>
                  </a:lnTo>
                  <a:lnTo>
                    <a:pt x="42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4"/>
                  </a:lnTo>
                  <a:lnTo>
                    <a:pt x="54" y="72"/>
                  </a:lnTo>
                  <a:lnTo>
                    <a:pt x="42" y="84"/>
                  </a:lnTo>
                  <a:lnTo>
                    <a:pt x="42" y="84"/>
                  </a:lnTo>
                  <a:lnTo>
                    <a:pt x="30" y="72"/>
                  </a:lnTo>
                  <a:lnTo>
                    <a:pt x="18" y="54"/>
                  </a:lnTo>
                  <a:lnTo>
                    <a:pt x="18" y="30"/>
                  </a:lnTo>
                  <a:lnTo>
                    <a:pt x="30" y="18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5621" name="Freeform 21"/>
            <p:cNvSpPr>
              <a:spLocks noEditPoints="1"/>
            </p:cNvSpPr>
            <p:nvPr/>
          </p:nvSpPr>
          <p:spPr bwMode="ltGray">
            <a:xfrm>
              <a:off x="5470" y="1433"/>
              <a:ext cx="90" cy="108"/>
            </a:xfrm>
            <a:custGeom>
              <a:avLst/>
              <a:gdLst/>
              <a:ahLst/>
              <a:cxnLst>
                <a:cxn ang="0">
                  <a:pos x="6" y="90"/>
                </a:cxn>
                <a:cxn ang="0">
                  <a:pos x="18" y="102"/>
                </a:cxn>
                <a:cxn ang="0">
                  <a:pos x="30" y="108"/>
                </a:cxn>
                <a:cxn ang="0">
                  <a:pos x="60" y="108"/>
                </a:cxn>
                <a:cxn ang="0">
                  <a:pos x="84" y="96"/>
                </a:cxn>
                <a:cxn ang="0">
                  <a:pos x="90" y="84"/>
                </a:cxn>
                <a:cxn ang="0">
                  <a:pos x="90" y="66"/>
                </a:cxn>
                <a:cxn ang="0">
                  <a:pos x="84" y="36"/>
                </a:cxn>
                <a:cxn ang="0">
                  <a:pos x="72" y="18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54" y="0"/>
                </a:cxn>
                <a:cxn ang="0">
                  <a:pos x="48" y="0"/>
                </a:cxn>
                <a:cxn ang="0">
                  <a:pos x="24" y="24"/>
                </a:cxn>
                <a:cxn ang="0">
                  <a:pos x="12" y="48"/>
                </a:cxn>
                <a:cxn ang="0">
                  <a:pos x="0" y="66"/>
                </a:cxn>
                <a:cxn ang="0">
                  <a:pos x="6" y="90"/>
                </a:cxn>
                <a:cxn ang="0">
                  <a:pos x="6" y="90"/>
                </a:cxn>
                <a:cxn ang="0">
                  <a:pos x="18" y="66"/>
                </a:cxn>
                <a:cxn ang="0">
                  <a:pos x="24" y="48"/>
                </a:cxn>
                <a:cxn ang="0">
                  <a:pos x="36" y="30"/>
                </a:cxn>
                <a:cxn ang="0">
                  <a:pos x="42" y="18"/>
                </a:cxn>
                <a:cxn ang="0">
                  <a:pos x="48" y="12"/>
                </a:cxn>
                <a:cxn ang="0">
                  <a:pos x="78" y="42"/>
                </a:cxn>
                <a:cxn ang="0">
                  <a:pos x="84" y="66"/>
                </a:cxn>
                <a:cxn ang="0">
                  <a:pos x="66" y="90"/>
                </a:cxn>
                <a:cxn ang="0">
                  <a:pos x="54" y="96"/>
                </a:cxn>
                <a:cxn ang="0">
                  <a:pos x="42" y="96"/>
                </a:cxn>
                <a:cxn ang="0">
                  <a:pos x="30" y="96"/>
                </a:cxn>
                <a:cxn ang="0">
                  <a:pos x="24" y="84"/>
                </a:cxn>
                <a:cxn ang="0">
                  <a:pos x="18" y="78"/>
                </a:cxn>
                <a:cxn ang="0">
                  <a:pos x="18" y="66"/>
                </a:cxn>
                <a:cxn ang="0">
                  <a:pos x="18" y="66"/>
                </a:cxn>
              </a:cxnLst>
              <a:rect l="0" t="0" r="r" b="b"/>
              <a:pathLst>
                <a:path w="90" h="108">
                  <a:moveTo>
                    <a:pt x="6" y="90"/>
                  </a:moveTo>
                  <a:lnTo>
                    <a:pt x="18" y="102"/>
                  </a:lnTo>
                  <a:lnTo>
                    <a:pt x="30" y="108"/>
                  </a:lnTo>
                  <a:lnTo>
                    <a:pt x="60" y="108"/>
                  </a:lnTo>
                  <a:lnTo>
                    <a:pt x="84" y="96"/>
                  </a:lnTo>
                  <a:lnTo>
                    <a:pt x="90" y="84"/>
                  </a:lnTo>
                  <a:lnTo>
                    <a:pt x="90" y="66"/>
                  </a:lnTo>
                  <a:lnTo>
                    <a:pt x="84" y="36"/>
                  </a:lnTo>
                  <a:lnTo>
                    <a:pt x="72" y="18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12" y="48"/>
                  </a:lnTo>
                  <a:lnTo>
                    <a:pt x="0" y="66"/>
                  </a:lnTo>
                  <a:lnTo>
                    <a:pt x="6" y="90"/>
                  </a:lnTo>
                  <a:lnTo>
                    <a:pt x="6" y="90"/>
                  </a:lnTo>
                  <a:close/>
                  <a:moveTo>
                    <a:pt x="18" y="66"/>
                  </a:moveTo>
                  <a:lnTo>
                    <a:pt x="24" y="48"/>
                  </a:lnTo>
                  <a:lnTo>
                    <a:pt x="36" y="30"/>
                  </a:lnTo>
                  <a:lnTo>
                    <a:pt x="42" y="18"/>
                  </a:lnTo>
                  <a:lnTo>
                    <a:pt x="48" y="12"/>
                  </a:lnTo>
                  <a:lnTo>
                    <a:pt x="78" y="42"/>
                  </a:lnTo>
                  <a:lnTo>
                    <a:pt x="84" y="66"/>
                  </a:lnTo>
                  <a:lnTo>
                    <a:pt x="66" y="90"/>
                  </a:lnTo>
                  <a:lnTo>
                    <a:pt x="54" y="96"/>
                  </a:lnTo>
                  <a:lnTo>
                    <a:pt x="42" y="96"/>
                  </a:lnTo>
                  <a:lnTo>
                    <a:pt x="30" y="96"/>
                  </a:lnTo>
                  <a:lnTo>
                    <a:pt x="24" y="84"/>
                  </a:lnTo>
                  <a:lnTo>
                    <a:pt x="18" y="78"/>
                  </a:lnTo>
                  <a:lnTo>
                    <a:pt x="18" y="66"/>
                  </a:lnTo>
                  <a:lnTo>
                    <a:pt x="18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5622" name="Freeform 22"/>
            <p:cNvSpPr>
              <a:spLocks noEditPoints="1"/>
            </p:cNvSpPr>
            <p:nvPr/>
          </p:nvSpPr>
          <p:spPr bwMode="ltGray">
            <a:xfrm>
              <a:off x="5428" y="3525"/>
              <a:ext cx="66" cy="96"/>
            </a:xfrm>
            <a:custGeom>
              <a:avLst/>
              <a:gdLst/>
              <a:ahLst/>
              <a:cxnLst>
                <a:cxn ang="0">
                  <a:pos x="30" y="96"/>
                </a:cxn>
                <a:cxn ang="0">
                  <a:pos x="54" y="72"/>
                </a:cxn>
                <a:cxn ang="0">
                  <a:pos x="66" y="48"/>
                </a:cxn>
                <a:cxn ang="0">
                  <a:pos x="66" y="24"/>
                </a:cxn>
                <a:cxn ang="0">
                  <a:pos x="54" y="6"/>
                </a:cxn>
                <a:cxn ang="0">
                  <a:pos x="30" y="0"/>
                </a:cxn>
                <a:cxn ang="0">
                  <a:pos x="18" y="0"/>
                </a:cxn>
                <a:cxn ang="0">
                  <a:pos x="6" y="12"/>
                </a:cxn>
                <a:cxn ang="0">
                  <a:pos x="0" y="36"/>
                </a:cxn>
                <a:cxn ang="0">
                  <a:pos x="6" y="60"/>
                </a:cxn>
                <a:cxn ang="0">
                  <a:pos x="18" y="84"/>
                </a:cxn>
                <a:cxn ang="0">
                  <a:pos x="30" y="96"/>
                </a:cxn>
                <a:cxn ang="0">
                  <a:pos x="30" y="96"/>
                </a:cxn>
                <a:cxn ang="0">
                  <a:pos x="30" y="12"/>
                </a:cxn>
                <a:cxn ang="0">
                  <a:pos x="48" y="18"/>
                </a:cxn>
                <a:cxn ang="0">
                  <a:pos x="54" y="24"/>
                </a:cxn>
                <a:cxn ang="0">
                  <a:pos x="54" y="36"/>
                </a:cxn>
                <a:cxn ang="0">
                  <a:pos x="48" y="48"/>
                </a:cxn>
                <a:cxn ang="0">
                  <a:pos x="36" y="66"/>
                </a:cxn>
                <a:cxn ang="0">
                  <a:pos x="30" y="78"/>
                </a:cxn>
                <a:cxn ang="0">
                  <a:pos x="18" y="66"/>
                </a:cxn>
                <a:cxn ang="0">
                  <a:pos x="12" y="48"/>
                </a:cxn>
                <a:cxn ang="0">
                  <a:pos x="6" y="30"/>
                </a:cxn>
                <a:cxn ang="0">
                  <a:pos x="18" y="12"/>
                </a:cxn>
                <a:cxn ang="0">
                  <a:pos x="30" y="12"/>
                </a:cxn>
                <a:cxn ang="0">
                  <a:pos x="30" y="12"/>
                </a:cxn>
              </a:cxnLst>
              <a:rect l="0" t="0" r="r" b="b"/>
              <a:pathLst>
                <a:path w="66" h="96">
                  <a:moveTo>
                    <a:pt x="30" y="96"/>
                  </a:moveTo>
                  <a:lnTo>
                    <a:pt x="54" y="72"/>
                  </a:lnTo>
                  <a:lnTo>
                    <a:pt x="66" y="48"/>
                  </a:lnTo>
                  <a:lnTo>
                    <a:pt x="66" y="24"/>
                  </a:lnTo>
                  <a:lnTo>
                    <a:pt x="54" y="6"/>
                  </a:lnTo>
                  <a:lnTo>
                    <a:pt x="30" y="0"/>
                  </a:lnTo>
                  <a:lnTo>
                    <a:pt x="18" y="0"/>
                  </a:lnTo>
                  <a:lnTo>
                    <a:pt x="6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18" y="84"/>
                  </a:lnTo>
                  <a:lnTo>
                    <a:pt x="30" y="96"/>
                  </a:lnTo>
                  <a:lnTo>
                    <a:pt x="30" y="96"/>
                  </a:lnTo>
                  <a:close/>
                  <a:moveTo>
                    <a:pt x="30" y="12"/>
                  </a:moveTo>
                  <a:lnTo>
                    <a:pt x="48" y="18"/>
                  </a:lnTo>
                  <a:lnTo>
                    <a:pt x="54" y="24"/>
                  </a:lnTo>
                  <a:lnTo>
                    <a:pt x="54" y="36"/>
                  </a:lnTo>
                  <a:lnTo>
                    <a:pt x="48" y="48"/>
                  </a:lnTo>
                  <a:lnTo>
                    <a:pt x="36" y="66"/>
                  </a:lnTo>
                  <a:lnTo>
                    <a:pt x="30" y="78"/>
                  </a:lnTo>
                  <a:lnTo>
                    <a:pt x="18" y="66"/>
                  </a:lnTo>
                  <a:lnTo>
                    <a:pt x="12" y="48"/>
                  </a:lnTo>
                  <a:lnTo>
                    <a:pt x="6" y="30"/>
                  </a:lnTo>
                  <a:lnTo>
                    <a:pt x="18" y="12"/>
                  </a:lnTo>
                  <a:lnTo>
                    <a:pt x="30" y="12"/>
                  </a:lnTo>
                  <a:lnTo>
                    <a:pt x="30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5623" name="Freeform 23"/>
            <p:cNvSpPr>
              <a:spLocks/>
            </p:cNvSpPr>
            <p:nvPr/>
          </p:nvSpPr>
          <p:spPr bwMode="ltGray">
            <a:xfrm>
              <a:off x="3017" y="1127"/>
              <a:ext cx="2603" cy="444"/>
            </a:xfrm>
            <a:custGeom>
              <a:avLst/>
              <a:gdLst/>
              <a:ahLst/>
              <a:cxnLst>
                <a:cxn ang="0">
                  <a:pos x="2577" y="0"/>
                </a:cxn>
                <a:cxn ang="0">
                  <a:pos x="2594" y="72"/>
                </a:cxn>
                <a:cxn ang="0">
                  <a:pos x="6" y="444"/>
                </a:cxn>
                <a:cxn ang="0">
                  <a:pos x="0" y="396"/>
                </a:cxn>
                <a:cxn ang="0">
                  <a:pos x="1225" y="96"/>
                </a:cxn>
                <a:cxn ang="0">
                  <a:pos x="1351" y="78"/>
                </a:cxn>
                <a:cxn ang="0">
                  <a:pos x="2577" y="0"/>
                </a:cxn>
                <a:cxn ang="0">
                  <a:pos x="2577" y="0"/>
                </a:cxn>
              </a:cxnLst>
              <a:rect l="0" t="0" r="r" b="b"/>
              <a:pathLst>
                <a:path w="2594" h="444">
                  <a:moveTo>
                    <a:pt x="2577" y="0"/>
                  </a:moveTo>
                  <a:lnTo>
                    <a:pt x="2594" y="72"/>
                  </a:lnTo>
                  <a:lnTo>
                    <a:pt x="6" y="444"/>
                  </a:lnTo>
                  <a:lnTo>
                    <a:pt x="0" y="396"/>
                  </a:lnTo>
                  <a:lnTo>
                    <a:pt x="1225" y="96"/>
                  </a:lnTo>
                  <a:lnTo>
                    <a:pt x="1351" y="78"/>
                  </a:lnTo>
                  <a:lnTo>
                    <a:pt x="2577" y="0"/>
                  </a:lnTo>
                  <a:lnTo>
                    <a:pt x="25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5624" name="Freeform 24"/>
            <p:cNvSpPr>
              <a:spLocks noEditPoints="1"/>
            </p:cNvSpPr>
            <p:nvPr/>
          </p:nvSpPr>
          <p:spPr bwMode="ltGray">
            <a:xfrm>
              <a:off x="2934" y="3773"/>
              <a:ext cx="84" cy="95"/>
            </a:xfrm>
            <a:custGeom>
              <a:avLst/>
              <a:gdLst/>
              <a:ahLst/>
              <a:cxnLst>
                <a:cxn ang="0">
                  <a:pos x="36" y="95"/>
                </a:cxn>
                <a:cxn ang="0">
                  <a:pos x="60" y="77"/>
                </a:cxn>
                <a:cxn ang="0">
                  <a:pos x="78" y="53"/>
                </a:cxn>
                <a:cxn ang="0">
                  <a:pos x="84" y="42"/>
                </a:cxn>
                <a:cxn ang="0">
                  <a:pos x="84" y="30"/>
                </a:cxn>
                <a:cxn ang="0">
                  <a:pos x="72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12" y="12"/>
                </a:cxn>
                <a:cxn ang="0">
                  <a:pos x="0" y="24"/>
                </a:cxn>
                <a:cxn ang="0">
                  <a:pos x="0" y="36"/>
                </a:cxn>
                <a:cxn ang="0">
                  <a:pos x="6" y="59"/>
                </a:cxn>
                <a:cxn ang="0">
                  <a:pos x="24" y="83"/>
                </a:cxn>
                <a:cxn ang="0">
                  <a:pos x="36" y="95"/>
                </a:cxn>
                <a:cxn ang="0">
                  <a:pos x="36" y="95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30"/>
                </a:cxn>
                <a:cxn ang="0">
                  <a:pos x="72" y="42"/>
                </a:cxn>
                <a:cxn ang="0">
                  <a:pos x="66" y="53"/>
                </a:cxn>
                <a:cxn ang="0">
                  <a:pos x="48" y="71"/>
                </a:cxn>
                <a:cxn ang="0">
                  <a:pos x="42" y="77"/>
                </a:cxn>
                <a:cxn ang="0">
                  <a:pos x="36" y="77"/>
                </a:cxn>
                <a:cxn ang="0">
                  <a:pos x="24" y="65"/>
                </a:cxn>
                <a:cxn ang="0">
                  <a:pos x="18" y="48"/>
                </a:cxn>
                <a:cxn ang="0">
                  <a:pos x="18" y="30"/>
                </a:cxn>
                <a:cxn ang="0">
                  <a:pos x="30" y="12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84" h="95">
                  <a:moveTo>
                    <a:pt x="36" y="95"/>
                  </a:moveTo>
                  <a:lnTo>
                    <a:pt x="60" y="77"/>
                  </a:lnTo>
                  <a:lnTo>
                    <a:pt x="78" y="53"/>
                  </a:lnTo>
                  <a:lnTo>
                    <a:pt x="84" y="42"/>
                  </a:lnTo>
                  <a:lnTo>
                    <a:pt x="84" y="30"/>
                  </a:lnTo>
                  <a:lnTo>
                    <a:pt x="72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12" y="12"/>
                  </a:lnTo>
                  <a:lnTo>
                    <a:pt x="0" y="24"/>
                  </a:lnTo>
                  <a:lnTo>
                    <a:pt x="0" y="36"/>
                  </a:lnTo>
                  <a:lnTo>
                    <a:pt x="6" y="59"/>
                  </a:lnTo>
                  <a:lnTo>
                    <a:pt x="24" y="83"/>
                  </a:lnTo>
                  <a:lnTo>
                    <a:pt x="36" y="95"/>
                  </a:lnTo>
                  <a:lnTo>
                    <a:pt x="36" y="95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3"/>
                  </a:lnTo>
                  <a:lnTo>
                    <a:pt x="48" y="71"/>
                  </a:lnTo>
                  <a:lnTo>
                    <a:pt x="42" y="77"/>
                  </a:lnTo>
                  <a:lnTo>
                    <a:pt x="36" y="77"/>
                  </a:lnTo>
                  <a:lnTo>
                    <a:pt x="24" y="65"/>
                  </a:lnTo>
                  <a:lnTo>
                    <a:pt x="18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5625" name="Freeform 25"/>
            <p:cNvSpPr>
              <a:spLocks noEditPoints="1"/>
            </p:cNvSpPr>
            <p:nvPr/>
          </p:nvSpPr>
          <p:spPr bwMode="ltGray">
            <a:xfrm>
              <a:off x="3779" y="3872"/>
              <a:ext cx="90" cy="108"/>
            </a:xfrm>
            <a:custGeom>
              <a:avLst/>
              <a:gdLst/>
              <a:ahLst/>
              <a:cxnLst>
                <a:cxn ang="0">
                  <a:pos x="12" y="96"/>
                </a:cxn>
                <a:cxn ang="0">
                  <a:pos x="24" y="108"/>
                </a:cxn>
                <a:cxn ang="0">
                  <a:pos x="42" y="108"/>
                </a:cxn>
                <a:cxn ang="0">
                  <a:pos x="66" y="102"/>
                </a:cxn>
                <a:cxn ang="0">
                  <a:pos x="84" y="78"/>
                </a:cxn>
                <a:cxn ang="0">
                  <a:pos x="90" y="66"/>
                </a:cxn>
                <a:cxn ang="0">
                  <a:pos x="84" y="48"/>
                </a:cxn>
                <a:cxn ang="0">
                  <a:pos x="66" y="24"/>
                </a:cxn>
                <a:cxn ang="0">
                  <a:pos x="48" y="12"/>
                </a:cxn>
                <a:cxn ang="0">
                  <a:pos x="36" y="0"/>
                </a:cxn>
                <a:cxn ang="0">
                  <a:pos x="30" y="0"/>
                </a:cxn>
                <a:cxn ang="0">
                  <a:pos x="30" y="0"/>
                </a:cxn>
                <a:cxn ang="0">
                  <a:pos x="24" y="0"/>
                </a:cxn>
                <a:cxn ang="0">
                  <a:pos x="12" y="30"/>
                </a:cxn>
                <a:cxn ang="0">
                  <a:pos x="0" y="54"/>
                </a:cxn>
                <a:cxn ang="0">
                  <a:pos x="0" y="78"/>
                </a:cxn>
                <a:cxn ang="0">
                  <a:pos x="12" y="96"/>
                </a:cxn>
                <a:cxn ang="0">
                  <a:pos x="12" y="96"/>
                </a:cxn>
                <a:cxn ang="0">
                  <a:pos x="12" y="72"/>
                </a:cxn>
                <a:cxn ang="0">
                  <a:pos x="18" y="54"/>
                </a:cxn>
                <a:cxn ang="0">
                  <a:pos x="24" y="36"/>
                </a:cxn>
                <a:cxn ang="0">
                  <a:pos x="30" y="18"/>
                </a:cxn>
                <a:cxn ang="0">
                  <a:pos x="30" y="12"/>
                </a:cxn>
                <a:cxn ang="0">
                  <a:pos x="48" y="24"/>
                </a:cxn>
                <a:cxn ang="0">
                  <a:pos x="66" y="36"/>
                </a:cxn>
                <a:cxn ang="0">
                  <a:pos x="78" y="54"/>
                </a:cxn>
                <a:cxn ang="0">
                  <a:pos x="78" y="72"/>
                </a:cxn>
                <a:cxn ang="0">
                  <a:pos x="72" y="84"/>
                </a:cxn>
                <a:cxn ang="0">
                  <a:pos x="48" y="96"/>
                </a:cxn>
                <a:cxn ang="0">
                  <a:pos x="36" y="96"/>
                </a:cxn>
                <a:cxn ang="0">
                  <a:pos x="24" y="90"/>
                </a:cxn>
                <a:cxn ang="0">
                  <a:pos x="18" y="84"/>
                </a:cxn>
                <a:cxn ang="0">
                  <a:pos x="12" y="72"/>
                </a:cxn>
                <a:cxn ang="0">
                  <a:pos x="12" y="72"/>
                </a:cxn>
              </a:cxnLst>
              <a:rect l="0" t="0" r="r" b="b"/>
              <a:pathLst>
                <a:path w="90" h="108">
                  <a:moveTo>
                    <a:pt x="12" y="96"/>
                  </a:moveTo>
                  <a:lnTo>
                    <a:pt x="24" y="108"/>
                  </a:lnTo>
                  <a:lnTo>
                    <a:pt x="42" y="108"/>
                  </a:lnTo>
                  <a:lnTo>
                    <a:pt x="66" y="102"/>
                  </a:lnTo>
                  <a:lnTo>
                    <a:pt x="84" y="78"/>
                  </a:lnTo>
                  <a:lnTo>
                    <a:pt x="90" y="66"/>
                  </a:lnTo>
                  <a:lnTo>
                    <a:pt x="84" y="48"/>
                  </a:lnTo>
                  <a:lnTo>
                    <a:pt x="66" y="24"/>
                  </a:lnTo>
                  <a:lnTo>
                    <a:pt x="48" y="12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24" y="0"/>
                  </a:lnTo>
                  <a:lnTo>
                    <a:pt x="12" y="30"/>
                  </a:lnTo>
                  <a:lnTo>
                    <a:pt x="0" y="54"/>
                  </a:lnTo>
                  <a:lnTo>
                    <a:pt x="0" y="78"/>
                  </a:lnTo>
                  <a:lnTo>
                    <a:pt x="12" y="96"/>
                  </a:lnTo>
                  <a:lnTo>
                    <a:pt x="12" y="96"/>
                  </a:lnTo>
                  <a:close/>
                  <a:moveTo>
                    <a:pt x="12" y="72"/>
                  </a:moveTo>
                  <a:lnTo>
                    <a:pt x="18" y="54"/>
                  </a:lnTo>
                  <a:lnTo>
                    <a:pt x="24" y="36"/>
                  </a:lnTo>
                  <a:lnTo>
                    <a:pt x="30" y="18"/>
                  </a:lnTo>
                  <a:lnTo>
                    <a:pt x="30" y="12"/>
                  </a:lnTo>
                  <a:lnTo>
                    <a:pt x="48" y="24"/>
                  </a:lnTo>
                  <a:lnTo>
                    <a:pt x="66" y="36"/>
                  </a:lnTo>
                  <a:lnTo>
                    <a:pt x="78" y="54"/>
                  </a:lnTo>
                  <a:lnTo>
                    <a:pt x="78" y="72"/>
                  </a:lnTo>
                  <a:lnTo>
                    <a:pt x="72" y="84"/>
                  </a:lnTo>
                  <a:lnTo>
                    <a:pt x="48" y="96"/>
                  </a:lnTo>
                  <a:lnTo>
                    <a:pt x="36" y="96"/>
                  </a:lnTo>
                  <a:lnTo>
                    <a:pt x="24" y="90"/>
                  </a:lnTo>
                  <a:lnTo>
                    <a:pt x="18" y="84"/>
                  </a:lnTo>
                  <a:lnTo>
                    <a:pt x="12" y="72"/>
                  </a:lnTo>
                  <a:lnTo>
                    <a:pt x="12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5626" name="Freeform 26"/>
            <p:cNvSpPr>
              <a:spLocks noEditPoints="1"/>
            </p:cNvSpPr>
            <p:nvPr/>
          </p:nvSpPr>
          <p:spPr bwMode="ltGray">
            <a:xfrm>
              <a:off x="2400" y="3872"/>
              <a:ext cx="72" cy="90"/>
            </a:xfrm>
            <a:custGeom>
              <a:avLst/>
              <a:gdLst/>
              <a:ahLst/>
              <a:cxnLst>
                <a:cxn ang="0">
                  <a:pos x="71" y="90"/>
                </a:cxn>
                <a:cxn ang="0">
                  <a:pos x="71" y="60"/>
                </a:cxn>
                <a:cxn ang="0">
                  <a:pos x="71" y="36"/>
                </a:cxn>
                <a:cxn ang="0">
                  <a:pos x="60" y="12"/>
                </a:cxn>
                <a:cxn ang="0">
                  <a:pos x="36" y="0"/>
                </a:cxn>
                <a:cxn ang="0">
                  <a:pos x="12" y="12"/>
                </a:cxn>
                <a:cxn ang="0">
                  <a:pos x="0" y="36"/>
                </a:cxn>
                <a:cxn ang="0">
                  <a:pos x="6" y="60"/>
                </a:cxn>
                <a:cxn ang="0">
                  <a:pos x="30" y="78"/>
                </a:cxn>
                <a:cxn ang="0">
                  <a:pos x="54" y="90"/>
                </a:cxn>
                <a:cxn ang="0">
                  <a:pos x="71" y="90"/>
                </a:cxn>
                <a:cxn ang="0">
                  <a:pos x="71" y="90"/>
                </a:cxn>
                <a:cxn ang="0">
                  <a:pos x="24" y="18"/>
                </a:cxn>
                <a:cxn ang="0">
                  <a:pos x="42" y="18"/>
                </a:cxn>
                <a:cxn ang="0">
                  <a:pos x="54" y="18"/>
                </a:cxn>
                <a:cxn ang="0">
                  <a:pos x="60" y="42"/>
                </a:cxn>
                <a:cxn ang="0">
                  <a:pos x="60" y="66"/>
                </a:cxn>
                <a:cxn ang="0">
                  <a:pos x="60" y="72"/>
                </a:cxn>
                <a:cxn ang="0">
                  <a:pos x="60" y="78"/>
                </a:cxn>
                <a:cxn ang="0">
                  <a:pos x="42" y="72"/>
                </a:cxn>
                <a:cxn ang="0">
                  <a:pos x="24" y="66"/>
                </a:cxn>
                <a:cxn ang="0">
                  <a:pos x="12" y="48"/>
                </a:cxn>
                <a:cxn ang="0">
                  <a:pos x="12" y="30"/>
                </a:cxn>
                <a:cxn ang="0">
                  <a:pos x="24" y="18"/>
                </a:cxn>
                <a:cxn ang="0">
                  <a:pos x="24" y="18"/>
                </a:cxn>
              </a:cxnLst>
              <a:rect l="0" t="0" r="r" b="b"/>
              <a:pathLst>
                <a:path w="71" h="90">
                  <a:moveTo>
                    <a:pt x="71" y="90"/>
                  </a:moveTo>
                  <a:lnTo>
                    <a:pt x="71" y="60"/>
                  </a:lnTo>
                  <a:lnTo>
                    <a:pt x="71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30" y="78"/>
                  </a:lnTo>
                  <a:lnTo>
                    <a:pt x="54" y="90"/>
                  </a:lnTo>
                  <a:lnTo>
                    <a:pt x="71" y="90"/>
                  </a:lnTo>
                  <a:lnTo>
                    <a:pt x="71" y="90"/>
                  </a:lnTo>
                  <a:close/>
                  <a:moveTo>
                    <a:pt x="24" y="18"/>
                  </a:moveTo>
                  <a:lnTo>
                    <a:pt x="42" y="18"/>
                  </a:lnTo>
                  <a:lnTo>
                    <a:pt x="54" y="18"/>
                  </a:lnTo>
                  <a:lnTo>
                    <a:pt x="60" y="42"/>
                  </a:lnTo>
                  <a:lnTo>
                    <a:pt x="60" y="66"/>
                  </a:lnTo>
                  <a:lnTo>
                    <a:pt x="60" y="72"/>
                  </a:lnTo>
                  <a:lnTo>
                    <a:pt x="60" y="78"/>
                  </a:lnTo>
                  <a:lnTo>
                    <a:pt x="42" y="72"/>
                  </a:lnTo>
                  <a:lnTo>
                    <a:pt x="24" y="66"/>
                  </a:lnTo>
                  <a:lnTo>
                    <a:pt x="12" y="48"/>
                  </a:lnTo>
                  <a:lnTo>
                    <a:pt x="12" y="30"/>
                  </a:lnTo>
                  <a:lnTo>
                    <a:pt x="24" y="18"/>
                  </a:lnTo>
                  <a:lnTo>
                    <a:pt x="24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5627" name="Oval 27"/>
            <p:cNvSpPr>
              <a:spLocks noChangeArrowheads="1"/>
            </p:cNvSpPr>
            <p:nvPr/>
          </p:nvSpPr>
          <p:spPr bwMode="ltGray">
            <a:xfrm>
              <a:off x="2444" y="3838"/>
              <a:ext cx="1380" cy="389"/>
            </a:xfrm>
            <a:prstGeom prst="ellipse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5628" name="Oval 28"/>
            <p:cNvSpPr>
              <a:spLocks noChangeArrowheads="1"/>
            </p:cNvSpPr>
            <p:nvPr/>
          </p:nvSpPr>
          <p:spPr bwMode="ltGray">
            <a:xfrm>
              <a:off x="2394" y="3834"/>
              <a:ext cx="1502" cy="288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5629" name="Oval 29"/>
            <p:cNvSpPr>
              <a:spLocks noChangeArrowheads="1"/>
            </p:cNvSpPr>
            <p:nvPr/>
          </p:nvSpPr>
          <p:spPr bwMode="ltGray">
            <a:xfrm>
              <a:off x="2441" y="3860"/>
              <a:ext cx="1425" cy="22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5630" name="Freeform 30"/>
            <p:cNvSpPr>
              <a:spLocks noEditPoints="1"/>
            </p:cNvSpPr>
            <p:nvPr/>
          </p:nvSpPr>
          <p:spPr bwMode="ltGray">
            <a:xfrm>
              <a:off x="3743" y="3788"/>
              <a:ext cx="90" cy="96"/>
            </a:xfrm>
            <a:custGeom>
              <a:avLst/>
              <a:gdLst/>
              <a:ahLst/>
              <a:cxnLst>
                <a:cxn ang="0">
                  <a:pos x="66" y="96"/>
                </a:cxn>
                <a:cxn ang="0">
                  <a:pos x="78" y="66"/>
                </a:cxn>
                <a:cxn ang="0">
                  <a:pos x="90" y="42"/>
                </a:cxn>
                <a:cxn ang="0">
                  <a:pos x="78" y="18"/>
                </a:cxn>
                <a:cxn ang="0">
                  <a:pos x="60" y="0"/>
                </a:cxn>
                <a:cxn ang="0">
                  <a:pos x="30" y="6"/>
                </a:cxn>
                <a:cxn ang="0">
                  <a:pos x="18" y="18"/>
                </a:cxn>
                <a:cxn ang="0">
                  <a:pos x="6" y="30"/>
                </a:cxn>
                <a:cxn ang="0">
                  <a:pos x="0" y="42"/>
                </a:cxn>
                <a:cxn ang="0">
                  <a:pos x="6" y="60"/>
                </a:cxn>
                <a:cxn ang="0">
                  <a:pos x="24" y="78"/>
                </a:cxn>
                <a:cxn ang="0">
                  <a:pos x="48" y="90"/>
                </a:cxn>
                <a:cxn ang="0">
                  <a:pos x="66" y="96"/>
                </a:cxn>
                <a:cxn ang="0">
                  <a:pos x="66" y="96"/>
                </a:cxn>
                <a:cxn ang="0">
                  <a:pos x="42" y="18"/>
                </a:cxn>
                <a:cxn ang="0">
                  <a:pos x="60" y="18"/>
                </a:cxn>
                <a:cxn ang="0">
                  <a:pos x="72" y="24"/>
                </a:cxn>
                <a:cxn ang="0">
                  <a:pos x="72" y="36"/>
                </a:cxn>
                <a:cxn ang="0">
                  <a:pos x="72" y="48"/>
                </a:cxn>
                <a:cxn ang="0">
                  <a:pos x="66" y="72"/>
                </a:cxn>
                <a:cxn ang="0">
                  <a:pos x="60" y="78"/>
                </a:cxn>
                <a:cxn ang="0">
                  <a:pos x="60" y="84"/>
                </a:cxn>
                <a:cxn ang="0">
                  <a:pos x="42" y="72"/>
                </a:cxn>
                <a:cxn ang="0">
                  <a:pos x="30" y="66"/>
                </a:cxn>
                <a:cxn ang="0">
                  <a:pos x="18" y="42"/>
                </a:cxn>
                <a:cxn ang="0">
                  <a:pos x="24" y="30"/>
                </a:cxn>
                <a:cxn ang="0">
                  <a:pos x="42" y="18"/>
                </a:cxn>
                <a:cxn ang="0">
                  <a:pos x="42" y="18"/>
                </a:cxn>
              </a:cxnLst>
              <a:rect l="0" t="0" r="r" b="b"/>
              <a:pathLst>
                <a:path w="90" h="96">
                  <a:moveTo>
                    <a:pt x="66" y="96"/>
                  </a:moveTo>
                  <a:lnTo>
                    <a:pt x="78" y="66"/>
                  </a:lnTo>
                  <a:lnTo>
                    <a:pt x="90" y="42"/>
                  </a:lnTo>
                  <a:lnTo>
                    <a:pt x="78" y="18"/>
                  </a:lnTo>
                  <a:lnTo>
                    <a:pt x="60" y="0"/>
                  </a:lnTo>
                  <a:lnTo>
                    <a:pt x="30" y="6"/>
                  </a:lnTo>
                  <a:lnTo>
                    <a:pt x="18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6" y="60"/>
                  </a:lnTo>
                  <a:lnTo>
                    <a:pt x="24" y="78"/>
                  </a:lnTo>
                  <a:lnTo>
                    <a:pt x="48" y="90"/>
                  </a:lnTo>
                  <a:lnTo>
                    <a:pt x="66" y="96"/>
                  </a:lnTo>
                  <a:lnTo>
                    <a:pt x="66" y="96"/>
                  </a:lnTo>
                  <a:close/>
                  <a:moveTo>
                    <a:pt x="42" y="18"/>
                  </a:moveTo>
                  <a:lnTo>
                    <a:pt x="60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66" y="72"/>
                  </a:lnTo>
                  <a:lnTo>
                    <a:pt x="60" y="78"/>
                  </a:lnTo>
                  <a:lnTo>
                    <a:pt x="60" y="84"/>
                  </a:lnTo>
                  <a:lnTo>
                    <a:pt x="42" y="72"/>
                  </a:lnTo>
                  <a:lnTo>
                    <a:pt x="30" y="66"/>
                  </a:lnTo>
                  <a:lnTo>
                    <a:pt x="18" y="42"/>
                  </a:lnTo>
                  <a:lnTo>
                    <a:pt x="24" y="30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5631" name="Freeform 31"/>
            <p:cNvSpPr>
              <a:spLocks noEditPoints="1"/>
            </p:cNvSpPr>
            <p:nvPr/>
          </p:nvSpPr>
          <p:spPr bwMode="ltGray">
            <a:xfrm>
              <a:off x="5422" y="3603"/>
              <a:ext cx="72" cy="108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12" y="102"/>
                </a:cxn>
                <a:cxn ang="0">
                  <a:pos x="24" y="108"/>
                </a:cxn>
                <a:cxn ang="0">
                  <a:pos x="48" y="108"/>
                </a:cxn>
                <a:cxn ang="0">
                  <a:pos x="66" y="96"/>
                </a:cxn>
                <a:cxn ang="0">
                  <a:pos x="72" y="66"/>
                </a:cxn>
                <a:cxn ang="0">
                  <a:pos x="66" y="42"/>
                </a:cxn>
                <a:cxn ang="0">
                  <a:pos x="60" y="18"/>
                </a:cxn>
                <a:cxn ang="0">
                  <a:pos x="48" y="6"/>
                </a:cxn>
                <a:cxn ang="0">
                  <a:pos x="42" y="0"/>
                </a:cxn>
                <a:cxn ang="0">
                  <a:pos x="42" y="0"/>
                </a:cxn>
                <a:cxn ang="0">
                  <a:pos x="36" y="0"/>
                </a:cxn>
                <a:cxn ang="0">
                  <a:pos x="18" y="24"/>
                </a:cxn>
                <a:cxn ang="0">
                  <a:pos x="6" y="48"/>
                </a:cxn>
                <a:cxn ang="0">
                  <a:pos x="0" y="66"/>
                </a:cxn>
                <a:cxn ang="0">
                  <a:pos x="0" y="90"/>
                </a:cxn>
                <a:cxn ang="0">
                  <a:pos x="0" y="90"/>
                </a:cxn>
                <a:cxn ang="0">
                  <a:pos x="12" y="66"/>
                </a:cxn>
                <a:cxn ang="0">
                  <a:pos x="18" y="48"/>
                </a:cxn>
                <a:cxn ang="0">
                  <a:pos x="24" y="36"/>
                </a:cxn>
                <a:cxn ang="0">
                  <a:pos x="30" y="24"/>
                </a:cxn>
                <a:cxn ang="0">
                  <a:pos x="36" y="18"/>
                </a:cxn>
                <a:cxn ang="0">
                  <a:pos x="54" y="30"/>
                </a:cxn>
                <a:cxn ang="0">
                  <a:pos x="60" y="48"/>
                </a:cxn>
                <a:cxn ang="0">
                  <a:pos x="66" y="72"/>
                </a:cxn>
                <a:cxn ang="0">
                  <a:pos x="66" y="84"/>
                </a:cxn>
                <a:cxn ang="0">
                  <a:pos x="54" y="96"/>
                </a:cxn>
                <a:cxn ang="0">
                  <a:pos x="30" y="102"/>
                </a:cxn>
                <a:cxn ang="0">
                  <a:pos x="24" y="96"/>
                </a:cxn>
                <a:cxn ang="0">
                  <a:pos x="12" y="90"/>
                </a:cxn>
                <a:cxn ang="0">
                  <a:pos x="12" y="78"/>
                </a:cxn>
                <a:cxn ang="0">
                  <a:pos x="12" y="66"/>
                </a:cxn>
                <a:cxn ang="0">
                  <a:pos x="12" y="66"/>
                </a:cxn>
              </a:cxnLst>
              <a:rect l="0" t="0" r="r" b="b"/>
              <a:pathLst>
                <a:path w="72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48" y="108"/>
                  </a:lnTo>
                  <a:lnTo>
                    <a:pt x="66" y="96"/>
                  </a:lnTo>
                  <a:lnTo>
                    <a:pt x="72" y="66"/>
                  </a:lnTo>
                  <a:lnTo>
                    <a:pt x="66" y="42"/>
                  </a:lnTo>
                  <a:lnTo>
                    <a:pt x="60" y="18"/>
                  </a:lnTo>
                  <a:lnTo>
                    <a:pt x="48" y="6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6" y="0"/>
                  </a:lnTo>
                  <a:lnTo>
                    <a:pt x="18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24" y="36"/>
                  </a:lnTo>
                  <a:lnTo>
                    <a:pt x="30" y="24"/>
                  </a:lnTo>
                  <a:lnTo>
                    <a:pt x="36" y="18"/>
                  </a:lnTo>
                  <a:lnTo>
                    <a:pt x="54" y="30"/>
                  </a:lnTo>
                  <a:lnTo>
                    <a:pt x="60" y="48"/>
                  </a:lnTo>
                  <a:lnTo>
                    <a:pt x="66" y="72"/>
                  </a:lnTo>
                  <a:lnTo>
                    <a:pt x="66" y="84"/>
                  </a:lnTo>
                  <a:lnTo>
                    <a:pt x="54" y="96"/>
                  </a:lnTo>
                  <a:lnTo>
                    <a:pt x="30" y="102"/>
                  </a:lnTo>
                  <a:lnTo>
                    <a:pt x="24" y="96"/>
                  </a:lnTo>
                  <a:lnTo>
                    <a:pt x="12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5632" name="Rectangle 32"/>
            <p:cNvSpPr>
              <a:spLocks noChangeArrowheads="1"/>
            </p:cNvSpPr>
            <p:nvPr/>
          </p:nvSpPr>
          <p:spPr bwMode="ltGray">
            <a:xfrm>
              <a:off x="4238" y="1773"/>
              <a:ext cx="173" cy="2539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5633" name="Rectangle 33"/>
            <p:cNvSpPr>
              <a:spLocks noChangeArrowheads="1"/>
            </p:cNvSpPr>
            <p:nvPr/>
          </p:nvSpPr>
          <p:spPr bwMode="ltGray">
            <a:xfrm>
              <a:off x="4288" y="1545"/>
              <a:ext cx="76" cy="24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5634" name="AutoShape 34"/>
            <p:cNvSpPr>
              <a:spLocks noChangeArrowheads="1"/>
            </p:cNvSpPr>
            <p:nvPr/>
          </p:nvSpPr>
          <p:spPr bwMode="ltGray">
            <a:xfrm>
              <a:off x="4220" y="1743"/>
              <a:ext cx="205" cy="52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5635" name="Freeform 35"/>
            <p:cNvSpPr>
              <a:spLocks/>
            </p:cNvSpPr>
            <p:nvPr/>
          </p:nvSpPr>
          <p:spPr bwMode="ltGray">
            <a:xfrm>
              <a:off x="4306" y="1529"/>
              <a:ext cx="252" cy="1576"/>
            </a:xfrm>
            <a:custGeom>
              <a:avLst/>
              <a:gdLst/>
              <a:ahLst/>
              <a:cxnLst>
                <a:cxn ang="0">
                  <a:pos x="252" y="1576"/>
                </a:cxn>
                <a:cxn ang="0">
                  <a:pos x="12" y="84"/>
                </a:cxn>
                <a:cxn ang="0">
                  <a:pos x="12" y="60"/>
                </a:cxn>
                <a:cxn ang="0">
                  <a:pos x="0" y="12"/>
                </a:cxn>
                <a:cxn ang="0">
                  <a:pos x="72" y="0"/>
                </a:cxn>
                <a:cxn ang="0">
                  <a:pos x="72" y="0"/>
                </a:cxn>
                <a:cxn ang="0">
                  <a:pos x="78" y="48"/>
                </a:cxn>
                <a:cxn ang="0">
                  <a:pos x="88" y="66"/>
                </a:cxn>
              </a:cxnLst>
              <a:rect l="0" t="0" r="r" b="b"/>
              <a:pathLst>
                <a:path w="252" h="1576">
                  <a:moveTo>
                    <a:pt x="252" y="1576"/>
                  </a:moveTo>
                  <a:lnTo>
                    <a:pt x="12" y="84"/>
                  </a:lnTo>
                  <a:lnTo>
                    <a:pt x="12" y="60"/>
                  </a:lnTo>
                  <a:lnTo>
                    <a:pt x="0" y="12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8" y="48"/>
                  </a:lnTo>
                  <a:lnTo>
                    <a:pt x="88" y="6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5636" name="Freeform 36"/>
            <p:cNvSpPr>
              <a:spLocks/>
            </p:cNvSpPr>
            <p:nvPr/>
          </p:nvSpPr>
          <p:spPr bwMode="ltGray">
            <a:xfrm>
              <a:off x="4169" y="1421"/>
              <a:ext cx="317" cy="138"/>
            </a:xfrm>
            <a:custGeom>
              <a:avLst/>
              <a:gdLst/>
              <a:ahLst/>
              <a:cxnLst>
                <a:cxn ang="0">
                  <a:pos x="161" y="0"/>
                </a:cxn>
                <a:cxn ang="0">
                  <a:pos x="227" y="6"/>
                </a:cxn>
                <a:cxn ang="0">
                  <a:pos x="275" y="36"/>
                </a:cxn>
                <a:cxn ang="0">
                  <a:pos x="304" y="78"/>
                </a:cxn>
                <a:cxn ang="0">
                  <a:pos x="316" y="138"/>
                </a:cxn>
                <a:cxn ang="0">
                  <a:pos x="0" y="138"/>
                </a:cxn>
                <a:cxn ang="0">
                  <a:pos x="11" y="78"/>
                </a:cxn>
                <a:cxn ang="0">
                  <a:pos x="47" y="36"/>
                </a:cxn>
                <a:cxn ang="0">
                  <a:pos x="95" y="6"/>
                </a:cxn>
                <a:cxn ang="0">
                  <a:pos x="161" y="0"/>
                </a:cxn>
                <a:cxn ang="0">
                  <a:pos x="161" y="0"/>
                </a:cxn>
              </a:cxnLst>
              <a:rect l="0" t="0" r="r" b="b"/>
              <a:pathLst>
                <a:path w="316" h="138">
                  <a:moveTo>
                    <a:pt x="161" y="0"/>
                  </a:moveTo>
                  <a:lnTo>
                    <a:pt x="227" y="6"/>
                  </a:lnTo>
                  <a:lnTo>
                    <a:pt x="275" y="36"/>
                  </a:lnTo>
                  <a:lnTo>
                    <a:pt x="304" y="78"/>
                  </a:lnTo>
                  <a:lnTo>
                    <a:pt x="316" y="138"/>
                  </a:lnTo>
                  <a:lnTo>
                    <a:pt x="0" y="138"/>
                  </a:lnTo>
                  <a:lnTo>
                    <a:pt x="11" y="78"/>
                  </a:lnTo>
                  <a:lnTo>
                    <a:pt x="47" y="36"/>
                  </a:lnTo>
                  <a:lnTo>
                    <a:pt x="95" y="6"/>
                  </a:lnTo>
                  <a:lnTo>
                    <a:pt x="161" y="0"/>
                  </a:lnTo>
                  <a:lnTo>
                    <a:pt x="16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</p:grpSp>
      <p:sp>
        <p:nvSpPr>
          <p:cNvPr id="25637" name="Rectangle 3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fld id="{8DFB641B-744D-440A-A6A2-FAF45B2124E8}" type="datetimeFigureOut">
              <a:rPr lang="fr-FR" smtClean="0"/>
              <a:pPr/>
              <a:t>04/01/2021</a:t>
            </a:fld>
            <a:endParaRPr lang="fr-FR"/>
          </a:p>
        </p:txBody>
      </p:sp>
      <p:sp>
        <p:nvSpPr>
          <p:cNvPr id="25638" name="Rectangle 3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25639" name="Rectangle 39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25640" name="Rectangle 40"/>
          <p:cNvSpPr>
            <a:spLocks noGrp="1" noChangeArrowheads="1"/>
          </p:cNvSpPr>
          <p:nvPr>
            <p:ph type="ctrTitle"/>
          </p:nvPr>
        </p:nvSpPr>
        <p:spPr>
          <a:xfrm>
            <a:off x="914400" y="1768476"/>
            <a:ext cx="103632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25641" name="Rectangle 41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3B8AC4D9-9CEA-4B06-BB44-52903BABD18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34793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DFB641B-744D-440A-A6A2-FAF45B2124E8}" type="datetimeFigureOut">
              <a:rPr lang="fr-FR" smtClean="0"/>
              <a:pPr/>
              <a:t>04/01/2021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8AC4D9-9CEA-4B06-BB44-52903BABD18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84905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DFB641B-744D-440A-A6A2-FAF45B2124E8}" type="datetimeFigureOut">
              <a:rPr lang="fr-FR" smtClean="0"/>
              <a:pPr/>
              <a:t>04/01/2021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8AC4D9-9CEA-4B06-BB44-52903BABD18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756969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DFB641B-744D-440A-A6A2-FAF45B2124E8}" type="datetimeFigureOut">
              <a:rPr lang="fr-FR" smtClean="0"/>
              <a:pPr/>
              <a:t>04/01/2021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8AC4D9-9CEA-4B06-BB44-52903BABD18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230841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DFB641B-744D-440A-A6A2-FAF45B2124E8}" type="datetimeFigureOut">
              <a:rPr lang="fr-FR" smtClean="0"/>
              <a:pPr/>
              <a:t>04/01/2021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8AC4D9-9CEA-4B06-BB44-52903BABD18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3471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DFB641B-744D-440A-A6A2-FAF45B2124E8}" type="datetimeFigureOut">
              <a:rPr lang="fr-FR" smtClean="0"/>
              <a:pPr/>
              <a:t>04/01/2021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8AC4D9-9CEA-4B06-BB44-52903BABD18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11887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DFB641B-744D-440A-A6A2-FAF45B2124E8}" type="datetimeFigureOut">
              <a:rPr lang="fr-FR" smtClean="0"/>
              <a:pPr/>
              <a:t>04/01/2021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8AC4D9-9CEA-4B06-BB44-52903BABD18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260740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DFB641B-744D-440A-A6A2-FAF45B2124E8}" type="datetimeFigureOut">
              <a:rPr lang="fr-FR" smtClean="0"/>
              <a:pPr/>
              <a:t>04/01/2021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8AC4D9-9CEA-4B06-BB44-52903BABD18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6171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009892A-0574-4753-B3B5-882803074C2D}" type="datetimeFigureOut">
              <a:rPr lang="en-US" smtClean="0"/>
              <a:pPr/>
              <a:t>1/4/2021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100B4B-F5D2-44DD-9A19-A980681504E0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3424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DFB641B-744D-440A-A6A2-FAF45B2124E8}" type="datetimeFigureOut">
              <a:rPr lang="fr-FR" smtClean="0"/>
              <a:pPr/>
              <a:t>04/01/2021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8AC4D9-9CEA-4B06-BB44-52903BABD18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76048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DFB641B-744D-440A-A6A2-FAF45B2124E8}" type="datetimeFigureOut">
              <a:rPr lang="fr-FR" smtClean="0"/>
              <a:pPr/>
              <a:t>04/01/2021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8AC4D9-9CEA-4B06-BB44-52903BABD18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59710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839200" y="277813"/>
            <a:ext cx="2743200" cy="5853112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277813"/>
            <a:ext cx="8026400" cy="5853112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DFB641B-744D-440A-A6A2-FAF45B2124E8}" type="datetimeFigureOut">
              <a:rPr lang="fr-FR" smtClean="0"/>
              <a:pPr/>
              <a:t>04/01/2021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8AC4D9-9CEA-4B06-BB44-52903BABD18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9569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009892A-0574-4753-B3B5-882803074C2D}" type="datetimeFigureOut">
              <a:rPr lang="en-US" smtClean="0"/>
              <a:pPr/>
              <a:t>1/4/2021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100B4B-F5D2-44DD-9A19-A980681504E0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6476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009892A-0574-4753-B3B5-882803074C2D}" type="datetimeFigureOut">
              <a:rPr lang="en-US" smtClean="0"/>
              <a:pPr/>
              <a:t>1/4/2021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100B4B-F5D2-44DD-9A19-A980681504E0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214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009892A-0574-4753-B3B5-882803074C2D}" type="datetimeFigureOut">
              <a:rPr lang="en-US" smtClean="0"/>
              <a:pPr/>
              <a:t>1/4/2021</a:t>
            </a:fld>
            <a:endParaRPr lang="en-US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100B4B-F5D2-44DD-9A19-A980681504E0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517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009892A-0574-4753-B3B5-882803074C2D}" type="datetimeFigureOut">
              <a:rPr lang="en-US" smtClean="0"/>
              <a:pPr/>
              <a:t>1/4/2021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100B4B-F5D2-44DD-9A19-A980681504E0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292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009892A-0574-4753-B3B5-882803074C2D}" type="datetimeFigureOut">
              <a:rPr lang="en-US" smtClean="0"/>
              <a:pPr/>
              <a:t>1/4/2021</a:t>
            </a:fld>
            <a:endParaRPr 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100B4B-F5D2-44DD-9A19-A980681504E0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662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009892A-0574-4753-B3B5-882803074C2D}" type="datetimeFigureOut">
              <a:rPr lang="en-US" smtClean="0"/>
              <a:pPr/>
              <a:t>1/4/2021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100B4B-F5D2-44DD-9A19-A980681504E0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1500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009892A-0574-4753-B3B5-882803074C2D}" type="datetimeFigureOut">
              <a:rPr lang="en-US" smtClean="0"/>
              <a:pPr/>
              <a:t>1/4/2021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100B4B-F5D2-44DD-9A19-A980681504E0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872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ABCD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5067300" y="1789114"/>
            <a:ext cx="7120467" cy="5056187"/>
            <a:chOff x="2394" y="1127"/>
            <a:chExt cx="3364" cy="3185"/>
          </a:xfrm>
        </p:grpSpPr>
        <p:sp>
          <p:nvSpPr>
            <p:cNvPr id="24579" name="Rectangle 3"/>
            <p:cNvSpPr>
              <a:spLocks noChangeArrowheads="1"/>
            </p:cNvSpPr>
            <p:nvPr userDrawn="1"/>
          </p:nvSpPr>
          <p:spPr bwMode="ltGray">
            <a:xfrm>
              <a:off x="4230" y="1365"/>
              <a:ext cx="197" cy="10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4580" name="Oval 4"/>
            <p:cNvSpPr>
              <a:spLocks noChangeArrowheads="1"/>
            </p:cNvSpPr>
            <p:nvPr userDrawn="1"/>
          </p:nvSpPr>
          <p:spPr bwMode="ltGray">
            <a:xfrm>
              <a:off x="4299" y="1185"/>
              <a:ext cx="47" cy="47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4581" name="Rectangle 5"/>
            <p:cNvSpPr>
              <a:spLocks noChangeArrowheads="1"/>
            </p:cNvSpPr>
            <p:nvPr userDrawn="1"/>
          </p:nvSpPr>
          <p:spPr bwMode="ltGray">
            <a:xfrm rot="995337">
              <a:off x="5205" y="1495"/>
              <a:ext cx="6" cy="20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4582" name="Freeform 6"/>
            <p:cNvSpPr>
              <a:spLocks noEditPoints="1"/>
            </p:cNvSpPr>
            <p:nvPr userDrawn="1"/>
          </p:nvSpPr>
          <p:spPr bwMode="ltGray">
            <a:xfrm>
              <a:off x="4871" y="3508"/>
              <a:ext cx="66" cy="96"/>
            </a:xfrm>
            <a:custGeom>
              <a:avLst/>
              <a:gdLst/>
              <a:ahLst/>
              <a:cxnLst>
                <a:cxn ang="0">
                  <a:pos x="18" y="96"/>
                </a:cxn>
                <a:cxn ang="0">
                  <a:pos x="42" y="78"/>
                </a:cxn>
                <a:cxn ang="0">
                  <a:pos x="60" y="60"/>
                </a:cxn>
                <a:cxn ang="0">
                  <a:pos x="66" y="36"/>
                </a:cxn>
                <a:cxn ang="0">
                  <a:pos x="60" y="12"/>
                </a:cxn>
                <a:cxn ang="0">
                  <a:pos x="36" y="0"/>
                </a:cxn>
                <a:cxn ang="0">
                  <a:pos x="24" y="6"/>
                </a:cxn>
                <a:cxn ang="0">
                  <a:pos x="12" y="12"/>
                </a:cxn>
                <a:cxn ang="0">
                  <a:pos x="0" y="36"/>
                </a:cxn>
                <a:cxn ang="0">
                  <a:pos x="0" y="60"/>
                </a:cxn>
                <a:cxn ang="0">
                  <a:pos x="12" y="84"/>
                </a:cxn>
                <a:cxn ang="0">
                  <a:pos x="18" y="96"/>
                </a:cxn>
                <a:cxn ang="0">
                  <a:pos x="18" y="96"/>
                </a:cxn>
                <a:cxn ang="0">
                  <a:pos x="42" y="18"/>
                </a:cxn>
                <a:cxn ang="0">
                  <a:pos x="54" y="24"/>
                </a:cxn>
                <a:cxn ang="0">
                  <a:pos x="60" y="36"/>
                </a:cxn>
                <a:cxn ang="0">
                  <a:pos x="60" y="48"/>
                </a:cxn>
                <a:cxn ang="0">
                  <a:pos x="54" y="54"/>
                </a:cxn>
                <a:cxn ang="0">
                  <a:pos x="36" y="72"/>
                </a:cxn>
                <a:cxn ang="0">
                  <a:pos x="24" y="78"/>
                </a:cxn>
                <a:cxn ang="0">
                  <a:pos x="24" y="78"/>
                </a:cxn>
                <a:cxn ang="0">
                  <a:pos x="12" y="48"/>
                </a:cxn>
                <a:cxn ang="0">
                  <a:pos x="18" y="24"/>
                </a:cxn>
                <a:cxn ang="0">
                  <a:pos x="30" y="18"/>
                </a:cxn>
                <a:cxn ang="0">
                  <a:pos x="42" y="18"/>
                </a:cxn>
                <a:cxn ang="0">
                  <a:pos x="42" y="18"/>
                </a:cxn>
              </a:cxnLst>
              <a:rect l="0" t="0" r="r" b="b"/>
              <a:pathLst>
                <a:path w="66" h="96">
                  <a:moveTo>
                    <a:pt x="18" y="96"/>
                  </a:moveTo>
                  <a:lnTo>
                    <a:pt x="42" y="78"/>
                  </a:lnTo>
                  <a:lnTo>
                    <a:pt x="60" y="60"/>
                  </a:lnTo>
                  <a:lnTo>
                    <a:pt x="66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24" y="6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0" y="60"/>
                  </a:lnTo>
                  <a:lnTo>
                    <a:pt x="12" y="84"/>
                  </a:lnTo>
                  <a:lnTo>
                    <a:pt x="18" y="96"/>
                  </a:lnTo>
                  <a:lnTo>
                    <a:pt x="18" y="96"/>
                  </a:lnTo>
                  <a:close/>
                  <a:moveTo>
                    <a:pt x="42" y="18"/>
                  </a:moveTo>
                  <a:lnTo>
                    <a:pt x="54" y="24"/>
                  </a:lnTo>
                  <a:lnTo>
                    <a:pt x="60" y="36"/>
                  </a:lnTo>
                  <a:lnTo>
                    <a:pt x="60" y="48"/>
                  </a:lnTo>
                  <a:lnTo>
                    <a:pt x="54" y="54"/>
                  </a:lnTo>
                  <a:lnTo>
                    <a:pt x="36" y="72"/>
                  </a:lnTo>
                  <a:lnTo>
                    <a:pt x="24" y="78"/>
                  </a:lnTo>
                  <a:lnTo>
                    <a:pt x="24" y="78"/>
                  </a:lnTo>
                  <a:lnTo>
                    <a:pt x="12" y="48"/>
                  </a:lnTo>
                  <a:lnTo>
                    <a:pt x="18" y="24"/>
                  </a:lnTo>
                  <a:lnTo>
                    <a:pt x="30" y="18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4583" name="Rectangle 7"/>
            <p:cNvSpPr>
              <a:spLocks noChangeArrowheads="1"/>
            </p:cNvSpPr>
            <p:nvPr userDrawn="1"/>
          </p:nvSpPr>
          <p:spPr bwMode="ltGray">
            <a:xfrm rot="91736">
              <a:off x="5487" y="1535"/>
              <a:ext cx="6" cy="1998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4584" name="Rectangle 8"/>
            <p:cNvSpPr>
              <a:spLocks noChangeArrowheads="1"/>
            </p:cNvSpPr>
            <p:nvPr userDrawn="1"/>
          </p:nvSpPr>
          <p:spPr bwMode="ltGray">
            <a:xfrm rot="-926223">
              <a:off x="5640" y="1521"/>
              <a:ext cx="6" cy="881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4585" name="Rectangle 9"/>
            <p:cNvSpPr>
              <a:spLocks noChangeArrowheads="1"/>
            </p:cNvSpPr>
            <p:nvPr userDrawn="1"/>
          </p:nvSpPr>
          <p:spPr bwMode="ltGray">
            <a:xfrm rot="-1140313">
              <a:off x="3444" y="1816"/>
              <a:ext cx="6" cy="203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4586" name="Rectangle 10"/>
            <p:cNvSpPr>
              <a:spLocks noChangeArrowheads="1"/>
            </p:cNvSpPr>
            <p:nvPr userDrawn="1"/>
          </p:nvSpPr>
          <p:spPr bwMode="ltGray">
            <a:xfrm rot="1114412">
              <a:off x="2757" y="1821"/>
              <a:ext cx="6" cy="2119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4587" name="Rectangle 11"/>
            <p:cNvSpPr>
              <a:spLocks noChangeArrowheads="1"/>
            </p:cNvSpPr>
            <p:nvPr userDrawn="1"/>
          </p:nvSpPr>
          <p:spPr bwMode="ltGray">
            <a:xfrm rot="254676">
              <a:off x="3035" y="1870"/>
              <a:ext cx="6" cy="190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4588" name="Freeform 12"/>
            <p:cNvSpPr>
              <a:spLocks/>
            </p:cNvSpPr>
            <p:nvPr userDrawn="1"/>
          </p:nvSpPr>
          <p:spPr bwMode="ltGray">
            <a:xfrm>
              <a:off x="4007" y="3021"/>
              <a:ext cx="623" cy="156"/>
            </a:xfrm>
            <a:custGeom>
              <a:avLst/>
              <a:gdLst/>
              <a:ahLst/>
              <a:cxnLst>
                <a:cxn ang="0">
                  <a:pos x="6" y="18"/>
                </a:cxn>
                <a:cxn ang="0">
                  <a:pos x="162" y="36"/>
                </a:cxn>
                <a:cxn ang="0">
                  <a:pos x="251" y="36"/>
                </a:cxn>
                <a:cxn ang="0">
                  <a:pos x="354" y="30"/>
                </a:cxn>
                <a:cxn ang="0">
                  <a:pos x="473" y="18"/>
                </a:cxn>
                <a:cxn ang="0">
                  <a:pos x="611" y="0"/>
                </a:cxn>
                <a:cxn ang="0">
                  <a:pos x="623" y="114"/>
                </a:cxn>
                <a:cxn ang="0">
                  <a:pos x="497" y="138"/>
                </a:cxn>
                <a:cxn ang="0">
                  <a:pos x="414" y="150"/>
                </a:cxn>
                <a:cxn ang="0">
                  <a:pos x="318" y="156"/>
                </a:cxn>
                <a:cxn ang="0">
                  <a:pos x="215" y="156"/>
                </a:cxn>
                <a:cxn ang="0">
                  <a:pos x="108" y="150"/>
                </a:cxn>
                <a:cxn ang="0">
                  <a:pos x="0" y="132"/>
                </a:cxn>
                <a:cxn ang="0">
                  <a:pos x="6" y="18"/>
                </a:cxn>
                <a:cxn ang="0">
                  <a:pos x="6" y="18"/>
                </a:cxn>
              </a:cxnLst>
              <a:rect l="0" t="0" r="r" b="b"/>
              <a:pathLst>
                <a:path w="623" h="156">
                  <a:moveTo>
                    <a:pt x="6" y="18"/>
                  </a:moveTo>
                  <a:lnTo>
                    <a:pt x="162" y="36"/>
                  </a:lnTo>
                  <a:lnTo>
                    <a:pt x="251" y="36"/>
                  </a:lnTo>
                  <a:lnTo>
                    <a:pt x="354" y="30"/>
                  </a:lnTo>
                  <a:lnTo>
                    <a:pt x="473" y="18"/>
                  </a:lnTo>
                  <a:lnTo>
                    <a:pt x="611" y="0"/>
                  </a:lnTo>
                  <a:lnTo>
                    <a:pt x="623" y="114"/>
                  </a:lnTo>
                  <a:lnTo>
                    <a:pt x="497" y="138"/>
                  </a:lnTo>
                  <a:lnTo>
                    <a:pt x="414" y="150"/>
                  </a:lnTo>
                  <a:lnTo>
                    <a:pt x="318" y="156"/>
                  </a:lnTo>
                  <a:lnTo>
                    <a:pt x="215" y="156"/>
                  </a:lnTo>
                  <a:lnTo>
                    <a:pt x="108" y="150"/>
                  </a:lnTo>
                  <a:lnTo>
                    <a:pt x="0" y="132"/>
                  </a:lnTo>
                  <a:lnTo>
                    <a:pt x="6" y="18"/>
                  </a:lnTo>
                  <a:lnTo>
                    <a:pt x="6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4589" name="Freeform 13"/>
            <p:cNvSpPr>
              <a:spLocks/>
            </p:cNvSpPr>
            <p:nvPr userDrawn="1"/>
          </p:nvSpPr>
          <p:spPr bwMode="ltGray">
            <a:xfrm>
              <a:off x="4762" y="3591"/>
              <a:ext cx="996" cy="126"/>
            </a:xfrm>
            <a:custGeom>
              <a:avLst/>
              <a:gdLst/>
              <a:ahLst/>
              <a:cxnLst>
                <a:cxn ang="0">
                  <a:pos x="754" y="6"/>
                </a:cxn>
                <a:cxn ang="0">
                  <a:pos x="652" y="6"/>
                </a:cxn>
                <a:cxn ang="0">
                  <a:pos x="563" y="6"/>
                </a:cxn>
                <a:cxn ang="0">
                  <a:pos x="479" y="6"/>
                </a:cxn>
                <a:cxn ang="0">
                  <a:pos x="401" y="6"/>
                </a:cxn>
                <a:cxn ang="0">
                  <a:pos x="335" y="0"/>
                </a:cxn>
                <a:cxn ang="0">
                  <a:pos x="276" y="0"/>
                </a:cxn>
                <a:cxn ang="0">
                  <a:pos x="222" y="0"/>
                </a:cxn>
                <a:cxn ang="0">
                  <a:pos x="180" y="6"/>
                </a:cxn>
                <a:cxn ang="0">
                  <a:pos x="138" y="6"/>
                </a:cxn>
                <a:cxn ang="0">
                  <a:pos x="108" y="6"/>
                </a:cxn>
                <a:cxn ang="0">
                  <a:pos x="54" y="6"/>
                </a:cxn>
                <a:cxn ang="0">
                  <a:pos x="24" y="12"/>
                </a:cxn>
                <a:cxn ang="0">
                  <a:pos x="6" y="18"/>
                </a:cxn>
                <a:cxn ang="0">
                  <a:pos x="0" y="24"/>
                </a:cxn>
                <a:cxn ang="0">
                  <a:pos x="12" y="42"/>
                </a:cxn>
                <a:cxn ang="0">
                  <a:pos x="18" y="48"/>
                </a:cxn>
                <a:cxn ang="0">
                  <a:pos x="30" y="54"/>
                </a:cxn>
                <a:cxn ang="0">
                  <a:pos x="60" y="60"/>
                </a:cxn>
                <a:cxn ang="0">
                  <a:pos x="90" y="72"/>
                </a:cxn>
                <a:cxn ang="0">
                  <a:pos x="144" y="84"/>
                </a:cxn>
                <a:cxn ang="0">
                  <a:pos x="210" y="90"/>
                </a:cxn>
                <a:cxn ang="0">
                  <a:pos x="293" y="102"/>
                </a:cxn>
                <a:cxn ang="0">
                  <a:pos x="389" y="108"/>
                </a:cxn>
                <a:cxn ang="0">
                  <a:pos x="503" y="120"/>
                </a:cxn>
                <a:cxn ang="0">
                  <a:pos x="622" y="120"/>
                </a:cxn>
                <a:cxn ang="0">
                  <a:pos x="754" y="126"/>
                </a:cxn>
                <a:cxn ang="0">
                  <a:pos x="873" y="126"/>
                </a:cxn>
                <a:cxn ang="0">
                  <a:pos x="993" y="126"/>
                </a:cxn>
                <a:cxn ang="0">
                  <a:pos x="993" y="12"/>
                </a:cxn>
                <a:cxn ang="0">
                  <a:pos x="879" y="12"/>
                </a:cxn>
                <a:cxn ang="0">
                  <a:pos x="754" y="6"/>
                </a:cxn>
                <a:cxn ang="0">
                  <a:pos x="754" y="6"/>
                </a:cxn>
              </a:cxnLst>
              <a:rect l="0" t="0" r="r" b="b"/>
              <a:pathLst>
                <a:path w="993" h="126">
                  <a:moveTo>
                    <a:pt x="754" y="6"/>
                  </a:moveTo>
                  <a:lnTo>
                    <a:pt x="652" y="6"/>
                  </a:lnTo>
                  <a:lnTo>
                    <a:pt x="563" y="6"/>
                  </a:lnTo>
                  <a:lnTo>
                    <a:pt x="479" y="6"/>
                  </a:lnTo>
                  <a:lnTo>
                    <a:pt x="401" y="6"/>
                  </a:lnTo>
                  <a:lnTo>
                    <a:pt x="335" y="0"/>
                  </a:lnTo>
                  <a:lnTo>
                    <a:pt x="276" y="0"/>
                  </a:lnTo>
                  <a:lnTo>
                    <a:pt x="222" y="0"/>
                  </a:lnTo>
                  <a:lnTo>
                    <a:pt x="180" y="6"/>
                  </a:lnTo>
                  <a:lnTo>
                    <a:pt x="138" y="6"/>
                  </a:lnTo>
                  <a:lnTo>
                    <a:pt x="108" y="6"/>
                  </a:lnTo>
                  <a:lnTo>
                    <a:pt x="54" y="6"/>
                  </a:lnTo>
                  <a:lnTo>
                    <a:pt x="24" y="12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12" y="42"/>
                  </a:lnTo>
                  <a:lnTo>
                    <a:pt x="18" y="48"/>
                  </a:lnTo>
                  <a:lnTo>
                    <a:pt x="30" y="54"/>
                  </a:lnTo>
                  <a:lnTo>
                    <a:pt x="60" y="60"/>
                  </a:lnTo>
                  <a:lnTo>
                    <a:pt x="90" y="72"/>
                  </a:lnTo>
                  <a:lnTo>
                    <a:pt x="144" y="84"/>
                  </a:lnTo>
                  <a:lnTo>
                    <a:pt x="210" y="90"/>
                  </a:lnTo>
                  <a:lnTo>
                    <a:pt x="293" y="102"/>
                  </a:lnTo>
                  <a:lnTo>
                    <a:pt x="389" y="108"/>
                  </a:lnTo>
                  <a:lnTo>
                    <a:pt x="503" y="120"/>
                  </a:lnTo>
                  <a:lnTo>
                    <a:pt x="622" y="120"/>
                  </a:lnTo>
                  <a:lnTo>
                    <a:pt x="754" y="126"/>
                  </a:lnTo>
                  <a:lnTo>
                    <a:pt x="873" y="126"/>
                  </a:lnTo>
                  <a:lnTo>
                    <a:pt x="993" y="126"/>
                  </a:lnTo>
                  <a:lnTo>
                    <a:pt x="993" y="12"/>
                  </a:lnTo>
                  <a:lnTo>
                    <a:pt x="879" y="12"/>
                  </a:lnTo>
                  <a:lnTo>
                    <a:pt x="754" y="6"/>
                  </a:lnTo>
                  <a:lnTo>
                    <a:pt x="754" y="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4590" name="Freeform 14"/>
            <p:cNvSpPr>
              <a:spLocks/>
            </p:cNvSpPr>
            <p:nvPr userDrawn="1"/>
          </p:nvSpPr>
          <p:spPr bwMode="ltGray">
            <a:xfrm>
              <a:off x="4786" y="3645"/>
              <a:ext cx="972" cy="24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" y="54"/>
                </a:cxn>
                <a:cxn ang="0">
                  <a:pos x="66" y="96"/>
                </a:cxn>
                <a:cxn ang="0">
                  <a:pos x="120" y="137"/>
                </a:cxn>
                <a:cxn ang="0">
                  <a:pos x="198" y="173"/>
                </a:cxn>
                <a:cxn ang="0">
                  <a:pos x="293" y="203"/>
                </a:cxn>
                <a:cxn ang="0">
                  <a:pos x="353" y="215"/>
                </a:cxn>
                <a:cxn ang="0">
                  <a:pos x="413" y="227"/>
                </a:cxn>
                <a:cxn ang="0">
                  <a:pos x="479" y="233"/>
                </a:cxn>
                <a:cxn ang="0">
                  <a:pos x="556" y="239"/>
                </a:cxn>
                <a:cxn ang="0">
                  <a:pos x="634" y="245"/>
                </a:cxn>
                <a:cxn ang="0">
                  <a:pos x="724" y="245"/>
                </a:cxn>
                <a:cxn ang="0">
                  <a:pos x="855" y="245"/>
                </a:cxn>
                <a:cxn ang="0">
                  <a:pos x="969" y="239"/>
                </a:cxn>
                <a:cxn ang="0">
                  <a:pos x="969" y="60"/>
                </a:cxn>
                <a:cxn ang="0">
                  <a:pos x="700" y="60"/>
                </a:cxn>
                <a:cxn ang="0">
                  <a:pos x="503" y="54"/>
                </a:cxn>
                <a:cxn ang="0">
                  <a:pos x="317" y="42"/>
                </a:cxn>
                <a:cxn ang="0">
                  <a:pos x="150" y="24"/>
                </a:cxn>
                <a:cxn ang="0">
                  <a:pos x="72" y="1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969" h="245">
                  <a:moveTo>
                    <a:pt x="0" y="0"/>
                  </a:moveTo>
                  <a:lnTo>
                    <a:pt x="24" y="54"/>
                  </a:lnTo>
                  <a:lnTo>
                    <a:pt x="66" y="96"/>
                  </a:lnTo>
                  <a:lnTo>
                    <a:pt x="120" y="137"/>
                  </a:lnTo>
                  <a:lnTo>
                    <a:pt x="198" y="173"/>
                  </a:lnTo>
                  <a:lnTo>
                    <a:pt x="293" y="203"/>
                  </a:lnTo>
                  <a:lnTo>
                    <a:pt x="353" y="215"/>
                  </a:lnTo>
                  <a:lnTo>
                    <a:pt x="413" y="227"/>
                  </a:lnTo>
                  <a:lnTo>
                    <a:pt x="479" y="233"/>
                  </a:lnTo>
                  <a:lnTo>
                    <a:pt x="556" y="239"/>
                  </a:lnTo>
                  <a:lnTo>
                    <a:pt x="634" y="245"/>
                  </a:lnTo>
                  <a:lnTo>
                    <a:pt x="724" y="245"/>
                  </a:lnTo>
                  <a:lnTo>
                    <a:pt x="855" y="245"/>
                  </a:lnTo>
                  <a:lnTo>
                    <a:pt x="969" y="239"/>
                  </a:lnTo>
                  <a:lnTo>
                    <a:pt x="969" y="60"/>
                  </a:lnTo>
                  <a:lnTo>
                    <a:pt x="700" y="60"/>
                  </a:lnTo>
                  <a:lnTo>
                    <a:pt x="503" y="54"/>
                  </a:lnTo>
                  <a:lnTo>
                    <a:pt x="317" y="42"/>
                  </a:lnTo>
                  <a:lnTo>
                    <a:pt x="150" y="24"/>
                  </a:lnTo>
                  <a:lnTo>
                    <a:pt x="72" y="1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4591" name="Freeform 15"/>
            <p:cNvSpPr>
              <a:spLocks/>
            </p:cNvSpPr>
            <p:nvPr userDrawn="1"/>
          </p:nvSpPr>
          <p:spPr bwMode="ltGray">
            <a:xfrm>
              <a:off x="4804" y="3591"/>
              <a:ext cx="954" cy="90"/>
            </a:xfrm>
            <a:custGeom>
              <a:avLst/>
              <a:gdLst/>
              <a:ahLst/>
              <a:cxnLst>
                <a:cxn ang="0">
                  <a:pos x="700" y="0"/>
                </a:cxn>
                <a:cxn ang="0">
                  <a:pos x="598" y="0"/>
                </a:cxn>
                <a:cxn ang="0">
                  <a:pos x="515" y="0"/>
                </a:cxn>
                <a:cxn ang="0">
                  <a:pos x="431" y="0"/>
                </a:cxn>
                <a:cxn ang="0">
                  <a:pos x="365" y="0"/>
                </a:cxn>
                <a:cxn ang="0">
                  <a:pos x="299" y="0"/>
                </a:cxn>
                <a:cxn ang="0">
                  <a:pos x="245" y="0"/>
                </a:cxn>
                <a:cxn ang="0">
                  <a:pos x="198" y="0"/>
                </a:cxn>
                <a:cxn ang="0">
                  <a:pos x="162" y="0"/>
                </a:cxn>
                <a:cxn ang="0">
                  <a:pos x="126" y="6"/>
                </a:cxn>
                <a:cxn ang="0">
                  <a:pos x="96" y="6"/>
                </a:cxn>
                <a:cxn ang="0">
                  <a:pos x="54" y="12"/>
                </a:cxn>
                <a:cxn ang="0">
                  <a:pos x="30" y="12"/>
                </a:cxn>
                <a:cxn ang="0">
                  <a:pos x="12" y="18"/>
                </a:cxn>
                <a:cxn ang="0">
                  <a:pos x="6" y="18"/>
                </a:cxn>
                <a:cxn ang="0">
                  <a:pos x="0" y="24"/>
                </a:cxn>
                <a:cxn ang="0">
                  <a:pos x="6" y="30"/>
                </a:cxn>
                <a:cxn ang="0">
                  <a:pos x="24" y="36"/>
                </a:cxn>
                <a:cxn ang="0">
                  <a:pos x="54" y="42"/>
                </a:cxn>
                <a:cxn ang="0">
                  <a:pos x="102" y="54"/>
                </a:cxn>
                <a:cxn ang="0">
                  <a:pos x="168" y="60"/>
                </a:cxn>
                <a:cxn ang="0">
                  <a:pos x="251" y="66"/>
                </a:cxn>
                <a:cxn ang="0">
                  <a:pos x="341" y="78"/>
                </a:cxn>
                <a:cxn ang="0">
                  <a:pos x="449" y="84"/>
                </a:cxn>
                <a:cxn ang="0">
                  <a:pos x="568" y="84"/>
                </a:cxn>
                <a:cxn ang="0">
                  <a:pos x="694" y="90"/>
                </a:cxn>
                <a:cxn ang="0">
                  <a:pos x="825" y="90"/>
                </a:cxn>
                <a:cxn ang="0">
                  <a:pos x="951" y="90"/>
                </a:cxn>
                <a:cxn ang="0">
                  <a:pos x="951" y="6"/>
                </a:cxn>
                <a:cxn ang="0">
                  <a:pos x="831" y="6"/>
                </a:cxn>
                <a:cxn ang="0">
                  <a:pos x="772" y="6"/>
                </a:cxn>
                <a:cxn ang="0">
                  <a:pos x="700" y="0"/>
                </a:cxn>
                <a:cxn ang="0">
                  <a:pos x="700" y="0"/>
                </a:cxn>
              </a:cxnLst>
              <a:rect l="0" t="0" r="r" b="b"/>
              <a:pathLst>
                <a:path w="951" h="90">
                  <a:moveTo>
                    <a:pt x="700" y="0"/>
                  </a:moveTo>
                  <a:lnTo>
                    <a:pt x="598" y="0"/>
                  </a:lnTo>
                  <a:lnTo>
                    <a:pt x="515" y="0"/>
                  </a:lnTo>
                  <a:lnTo>
                    <a:pt x="431" y="0"/>
                  </a:lnTo>
                  <a:lnTo>
                    <a:pt x="365" y="0"/>
                  </a:lnTo>
                  <a:lnTo>
                    <a:pt x="299" y="0"/>
                  </a:lnTo>
                  <a:lnTo>
                    <a:pt x="245" y="0"/>
                  </a:lnTo>
                  <a:lnTo>
                    <a:pt x="198" y="0"/>
                  </a:lnTo>
                  <a:lnTo>
                    <a:pt x="162" y="0"/>
                  </a:lnTo>
                  <a:lnTo>
                    <a:pt x="126" y="6"/>
                  </a:lnTo>
                  <a:lnTo>
                    <a:pt x="96" y="6"/>
                  </a:lnTo>
                  <a:lnTo>
                    <a:pt x="54" y="12"/>
                  </a:lnTo>
                  <a:lnTo>
                    <a:pt x="30" y="12"/>
                  </a:lnTo>
                  <a:lnTo>
                    <a:pt x="12" y="18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6" y="30"/>
                  </a:lnTo>
                  <a:lnTo>
                    <a:pt x="24" y="36"/>
                  </a:lnTo>
                  <a:lnTo>
                    <a:pt x="54" y="42"/>
                  </a:lnTo>
                  <a:lnTo>
                    <a:pt x="102" y="54"/>
                  </a:lnTo>
                  <a:lnTo>
                    <a:pt x="168" y="60"/>
                  </a:lnTo>
                  <a:lnTo>
                    <a:pt x="251" y="66"/>
                  </a:lnTo>
                  <a:lnTo>
                    <a:pt x="341" y="78"/>
                  </a:lnTo>
                  <a:lnTo>
                    <a:pt x="449" y="84"/>
                  </a:lnTo>
                  <a:lnTo>
                    <a:pt x="568" y="84"/>
                  </a:lnTo>
                  <a:lnTo>
                    <a:pt x="694" y="90"/>
                  </a:lnTo>
                  <a:lnTo>
                    <a:pt x="825" y="90"/>
                  </a:lnTo>
                  <a:lnTo>
                    <a:pt x="951" y="90"/>
                  </a:lnTo>
                  <a:lnTo>
                    <a:pt x="951" y="6"/>
                  </a:lnTo>
                  <a:lnTo>
                    <a:pt x="831" y="6"/>
                  </a:lnTo>
                  <a:lnTo>
                    <a:pt x="772" y="6"/>
                  </a:lnTo>
                  <a:lnTo>
                    <a:pt x="700" y="0"/>
                  </a:lnTo>
                  <a:lnTo>
                    <a:pt x="7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4592" name="Freeform 16"/>
            <p:cNvSpPr>
              <a:spLocks/>
            </p:cNvSpPr>
            <p:nvPr userDrawn="1"/>
          </p:nvSpPr>
          <p:spPr bwMode="ltGray">
            <a:xfrm>
              <a:off x="3059" y="1541"/>
              <a:ext cx="102" cy="155"/>
            </a:xfrm>
            <a:custGeom>
              <a:avLst/>
              <a:gdLst/>
              <a:ahLst/>
              <a:cxnLst>
                <a:cxn ang="0">
                  <a:pos x="102" y="0"/>
                </a:cxn>
                <a:cxn ang="0">
                  <a:pos x="0" y="12"/>
                </a:cxn>
                <a:cxn ang="0">
                  <a:pos x="30" y="72"/>
                </a:cxn>
                <a:cxn ang="0">
                  <a:pos x="30" y="155"/>
                </a:cxn>
                <a:cxn ang="0">
                  <a:pos x="72" y="155"/>
                </a:cxn>
                <a:cxn ang="0">
                  <a:pos x="72" y="66"/>
                </a:cxn>
                <a:cxn ang="0">
                  <a:pos x="102" y="0"/>
                </a:cxn>
                <a:cxn ang="0">
                  <a:pos x="102" y="0"/>
                </a:cxn>
              </a:cxnLst>
              <a:rect l="0" t="0" r="r" b="b"/>
              <a:pathLst>
                <a:path w="102" h="155">
                  <a:moveTo>
                    <a:pt x="102" y="0"/>
                  </a:moveTo>
                  <a:lnTo>
                    <a:pt x="0" y="12"/>
                  </a:lnTo>
                  <a:lnTo>
                    <a:pt x="30" y="72"/>
                  </a:lnTo>
                  <a:lnTo>
                    <a:pt x="30" y="155"/>
                  </a:lnTo>
                  <a:lnTo>
                    <a:pt x="72" y="155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4593" name="Freeform 17"/>
            <p:cNvSpPr>
              <a:spLocks noEditPoints="1"/>
            </p:cNvSpPr>
            <p:nvPr userDrawn="1"/>
          </p:nvSpPr>
          <p:spPr bwMode="ltGray">
            <a:xfrm>
              <a:off x="3059" y="1690"/>
              <a:ext cx="90" cy="96"/>
            </a:xfrm>
            <a:custGeom>
              <a:avLst/>
              <a:gdLst/>
              <a:ahLst/>
              <a:cxnLst>
                <a:cxn ang="0">
                  <a:pos x="48" y="96"/>
                </a:cxn>
                <a:cxn ang="0">
                  <a:pos x="72" y="72"/>
                </a:cxn>
                <a:cxn ang="0">
                  <a:pos x="84" y="48"/>
                </a:cxn>
                <a:cxn ang="0">
                  <a:pos x="90" y="36"/>
                </a:cxn>
                <a:cxn ang="0">
                  <a:pos x="84" y="24"/>
                </a:cxn>
                <a:cxn ang="0">
                  <a:pos x="66" y="6"/>
                </a:cxn>
                <a:cxn ang="0">
                  <a:pos x="42" y="0"/>
                </a:cxn>
                <a:cxn ang="0">
                  <a:pos x="24" y="0"/>
                </a:cxn>
                <a:cxn ang="0">
                  <a:pos x="12" y="12"/>
                </a:cxn>
                <a:cxn ang="0">
                  <a:pos x="6" y="24"/>
                </a:cxn>
                <a:cxn ang="0">
                  <a:pos x="0" y="36"/>
                </a:cxn>
                <a:cxn ang="0">
                  <a:pos x="12" y="66"/>
                </a:cxn>
                <a:cxn ang="0">
                  <a:pos x="30" y="84"/>
                </a:cxn>
                <a:cxn ang="0">
                  <a:pos x="48" y="96"/>
                </a:cxn>
                <a:cxn ang="0">
                  <a:pos x="48" y="96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24"/>
                </a:cxn>
                <a:cxn ang="0">
                  <a:pos x="72" y="36"/>
                </a:cxn>
                <a:cxn ang="0">
                  <a:pos x="72" y="48"/>
                </a:cxn>
                <a:cxn ang="0">
                  <a:pos x="54" y="66"/>
                </a:cxn>
                <a:cxn ang="0">
                  <a:pos x="48" y="78"/>
                </a:cxn>
                <a:cxn ang="0">
                  <a:pos x="30" y="66"/>
                </a:cxn>
                <a:cxn ang="0">
                  <a:pos x="24" y="48"/>
                </a:cxn>
                <a:cxn ang="0">
                  <a:pos x="18" y="30"/>
                </a:cxn>
                <a:cxn ang="0">
                  <a:pos x="30" y="12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90" h="96">
                  <a:moveTo>
                    <a:pt x="48" y="96"/>
                  </a:moveTo>
                  <a:lnTo>
                    <a:pt x="72" y="72"/>
                  </a:lnTo>
                  <a:lnTo>
                    <a:pt x="84" y="48"/>
                  </a:lnTo>
                  <a:lnTo>
                    <a:pt x="90" y="36"/>
                  </a:lnTo>
                  <a:lnTo>
                    <a:pt x="84" y="24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0"/>
                  </a:lnTo>
                  <a:lnTo>
                    <a:pt x="12" y="12"/>
                  </a:lnTo>
                  <a:lnTo>
                    <a:pt x="6" y="24"/>
                  </a:lnTo>
                  <a:lnTo>
                    <a:pt x="0" y="36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54" y="66"/>
                  </a:lnTo>
                  <a:lnTo>
                    <a:pt x="48" y="78"/>
                  </a:lnTo>
                  <a:lnTo>
                    <a:pt x="30" y="66"/>
                  </a:lnTo>
                  <a:lnTo>
                    <a:pt x="24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4594" name="Freeform 18"/>
            <p:cNvSpPr>
              <a:spLocks noEditPoints="1"/>
            </p:cNvSpPr>
            <p:nvPr userDrawn="1"/>
          </p:nvSpPr>
          <p:spPr bwMode="ltGray">
            <a:xfrm>
              <a:off x="3059" y="1768"/>
              <a:ext cx="90" cy="108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12" y="102"/>
                </a:cxn>
                <a:cxn ang="0">
                  <a:pos x="24" y="108"/>
                </a:cxn>
                <a:cxn ang="0">
                  <a:pos x="54" y="108"/>
                </a:cxn>
                <a:cxn ang="0">
                  <a:pos x="78" y="96"/>
                </a:cxn>
                <a:cxn ang="0">
                  <a:pos x="90" y="72"/>
                </a:cxn>
                <a:cxn ang="0">
                  <a:pos x="84" y="42"/>
                </a:cxn>
                <a:cxn ang="0">
                  <a:pos x="66" y="24"/>
                </a:cxn>
                <a:cxn ang="0">
                  <a:pos x="54" y="12"/>
                </a:cxn>
                <a:cxn ang="0">
                  <a:pos x="48" y="6"/>
                </a:cxn>
                <a:cxn ang="0">
                  <a:pos x="48" y="6"/>
                </a:cxn>
                <a:cxn ang="0">
                  <a:pos x="48" y="0"/>
                </a:cxn>
                <a:cxn ang="0">
                  <a:pos x="24" y="24"/>
                </a:cxn>
                <a:cxn ang="0">
                  <a:pos x="6" y="48"/>
                </a:cxn>
                <a:cxn ang="0">
                  <a:pos x="0" y="66"/>
                </a:cxn>
                <a:cxn ang="0">
                  <a:pos x="0" y="90"/>
                </a:cxn>
                <a:cxn ang="0">
                  <a:pos x="0" y="90"/>
                </a:cxn>
                <a:cxn ang="0">
                  <a:pos x="12" y="66"/>
                </a:cxn>
                <a:cxn ang="0">
                  <a:pos x="18" y="48"/>
                </a:cxn>
                <a:cxn ang="0">
                  <a:pos x="30" y="36"/>
                </a:cxn>
                <a:cxn ang="0">
                  <a:pos x="42" y="24"/>
                </a:cxn>
                <a:cxn ang="0">
                  <a:pos x="48" y="18"/>
                </a:cxn>
                <a:cxn ang="0">
                  <a:pos x="66" y="30"/>
                </a:cxn>
                <a:cxn ang="0">
                  <a:pos x="72" y="48"/>
                </a:cxn>
                <a:cxn ang="0">
                  <a:pos x="78" y="72"/>
                </a:cxn>
                <a:cxn ang="0">
                  <a:pos x="78" y="84"/>
                </a:cxn>
                <a:cxn ang="0">
                  <a:pos x="66" y="96"/>
                </a:cxn>
                <a:cxn ang="0">
                  <a:pos x="42" y="102"/>
                </a:cxn>
                <a:cxn ang="0">
                  <a:pos x="30" y="96"/>
                </a:cxn>
                <a:cxn ang="0">
                  <a:pos x="18" y="90"/>
                </a:cxn>
                <a:cxn ang="0">
                  <a:pos x="12" y="78"/>
                </a:cxn>
                <a:cxn ang="0">
                  <a:pos x="12" y="66"/>
                </a:cxn>
                <a:cxn ang="0">
                  <a:pos x="12" y="66"/>
                </a:cxn>
              </a:cxnLst>
              <a:rect l="0" t="0" r="r" b="b"/>
              <a:pathLst>
                <a:path w="90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54" y="108"/>
                  </a:lnTo>
                  <a:lnTo>
                    <a:pt x="78" y="96"/>
                  </a:lnTo>
                  <a:lnTo>
                    <a:pt x="90" y="72"/>
                  </a:lnTo>
                  <a:lnTo>
                    <a:pt x="84" y="42"/>
                  </a:lnTo>
                  <a:lnTo>
                    <a:pt x="66" y="24"/>
                  </a:lnTo>
                  <a:lnTo>
                    <a:pt x="54" y="12"/>
                  </a:lnTo>
                  <a:lnTo>
                    <a:pt x="48" y="6"/>
                  </a:lnTo>
                  <a:lnTo>
                    <a:pt x="48" y="6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30" y="36"/>
                  </a:lnTo>
                  <a:lnTo>
                    <a:pt x="42" y="24"/>
                  </a:lnTo>
                  <a:lnTo>
                    <a:pt x="48" y="18"/>
                  </a:lnTo>
                  <a:lnTo>
                    <a:pt x="66" y="30"/>
                  </a:lnTo>
                  <a:lnTo>
                    <a:pt x="72" y="48"/>
                  </a:lnTo>
                  <a:lnTo>
                    <a:pt x="78" y="72"/>
                  </a:lnTo>
                  <a:lnTo>
                    <a:pt x="78" y="84"/>
                  </a:lnTo>
                  <a:lnTo>
                    <a:pt x="66" y="96"/>
                  </a:lnTo>
                  <a:lnTo>
                    <a:pt x="42" y="102"/>
                  </a:lnTo>
                  <a:lnTo>
                    <a:pt x="30" y="96"/>
                  </a:lnTo>
                  <a:lnTo>
                    <a:pt x="18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4595" name="Freeform 19"/>
            <p:cNvSpPr>
              <a:spLocks/>
            </p:cNvSpPr>
            <p:nvPr userDrawn="1"/>
          </p:nvSpPr>
          <p:spPr bwMode="ltGray">
            <a:xfrm>
              <a:off x="5470" y="1205"/>
              <a:ext cx="102" cy="156"/>
            </a:xfrm>
            <a:custGeom>
              <a:avLst/>
              <a:gdLst/>
              <a:ahLst/>
              <a:cxnLst>
                <a:cxn ang="0">
                  <a:pos x="102" y="0"/>
                </a:cxn>
                <a:cxn ang="0">
                  <a:pos x="0" y="6"/>
                </a:cxn>
                <a:cxn ang="0">
                  <a:pos x="30" y="72"/>
                </a:cxn>
                <a:cxn ang="0">
                  <a:pos x="30" y="156"/>
                </a:cxn>
                <a:cxn ang="0">
                  <a:pos x="72" y="156"/>
                </a:cxn>
                <a:cxn ang="0">
                  <a:pos x="72" y="66"/>
                </a:cxn>
                <a:cxn ang="0">
                  <a:pos x="102" y="0"/>
                </a:cxn>
                <a:cxn ang="0">
                  <a:pos x="102" y="0"/>
                </a:cxn>
              </a:cxnLst>
              <a:rect l="0" t="0" r="r" b="b"/>
              <a:pathLst>
                <a:path w="102" h="156">
                  <a:moveTo>
                    <a:pt x="102" y="0"/>
                  </a:moveTo>
                  <a:lnTo>
                    <a:pt x="0" y="6"/>
                  </a:lnTo>
                  <a:lnTo>
                    <a:pt x="30" y="72"/>
                  </a:lnTo>
                  <a:lnTo>
                    <a:pt x="30" y="156"/>
                  </a:lnTo>
                  <a:lnTo>
                    <a:pt x="72" y="156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4596" name="Freeform 20"/>
            <p:cNvSpPr>
              <a:spLocks noEditPoints="1"/>
            </p:cNvSpPr>
            <p:nvPr userDrawn="1"/>
          </p:nvSpPr>
          <p:spPr bwMode="ltGray">
            <a:xfrm>
              <a:off x="5476" y="1349"/>
              <a:ext cx="84" cy="96"/>
            </a:xfrm>
            <a:custGeom>
              <a:avLst/>
              <a:gdLst/>
              <a:ahLst/>
              <a:cxnLst>
                <a:cxn ang="0">
                  <a:pos x="42" y="96"/>
                </a:cxn>
                <a:cxn ang="0">
                  <a:pos x="66" y="78"/>
                </a:cxn>
                <a:cxn ang="0">
                  <a:pos x="84" y="54"/>
                </a:cxn>
                <a:cxn ang="0">
                  <a:pos x="84" y="30"/>
                </a:cxn>
                <a:cxn ang="0">
                  <a:pos x="66" y="6"/>
                </a:cxn>
                <a:cxn ang="0">
                  <a:pos x="42" y="0"/>
                </a:cxn>
                <a:cxn ang="0">
                  <a:pos x="24" y="6"/>
                </a:cxn>
                <a:cxn ang="0">
                  <a:pos x="12" y="18"/>
                </a:cxn>
                <a:cxn ang="0">
                  <a:pos x="6" y="30"/>
                </a:cxn>
                <a:cxn ang="0">
                  <a:pos x="0" y="42"/>
                </a:cxn>
                <a:cxn ang="0">
                  <a:pos x="12" y="66"/>
                </a:cxn>
                <a:cxn ang="0">
                  <a:pos x="30" y="84"/>
                </a:cxn>
                <a:cxn ang="0">
                  <a:pos x="42" y="96"/>
                </a:cxn>
                <a:cxn ang="0">
                  <a:pos x="42" y="96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30"/>
                </a:cxn>
                <a:cxn ang="0">
                  <a:pos x="72" y="42"/>
                </a:cxn>
                <a:cxn ang="0">
                  <a:pos x="66" y="54"/>
                </a:cxn>
                <a:cxn ang="0">
                  <a:pos x="54" y="72"/>
                </a:cxn>
                <a:cxn ang="0">
                  <a:pos x="42" y="84"/>
                </a:cxn>
                <a:cxn ang="0">
                  <a:pos x="42" y="84"/>
                </a:cxn>
                <a:cxn ang="0">
                  <a:pos x="30" y="72"/>
                </a:cxn>
                <a:cxn ang="0">
                  <a:pos x="18" y="54"/>
                </a:cxn>
                <a:cxn ang="0">
                  <a:pos x="18" y="30"/>
                </a:cxn>
                <a:cxn ang="0">
                  <a:pos x="30" y="18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84" h="96">
                  <a:moveTo>
                    <a:pt x="42" y="96"/>
                  </a:moveTo>
                  <a:lnTo>
                    <a:pt x="66" y="78"/>
                  </a:lnTo>
                  <a:lnTo>
                    <a:pt x="84" y="54"/>
                  </a:lnTo>
                  <a:lnTo>
                    <a:pt x="84" y="30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6"/>
                  </a:lnTo>
                  <a:lnTo>
                    <a:pt x="12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2" y="96"/>
                  </a:lnTo>
                  <a:lnTo>
                    <a:pt x="42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4"/>
                  </a:lnTo>
                  <a:lnTo>
                    <a:pt x="54" y="72"/>
                  </a:lnTo>
                  <a:lnTo>
                    <a:pt x="42" y="84"/>
                  </a:lnTo>
                  <a:lnTo>
                    <a:pt x="42" y="84"/>
                  </a:lnTo>
                  <a:lnTo>
                    <a:pt x="30" y="72"/>
                  </a:lnTo>
                  <a:lnTo>
                    <a:pt x="18" y="54"/>
                  </a:lnTo>
                  <a:lnTo>
                    <a:pt x="18" y="30"/>
                  </a:lnTo>
                  <a:lnTo>
                    <a:pt x="30" y="18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4597" name="Freeform 21"/>
            <p:cNvSpPr>
              <a:spLocks noEditPoints="1"/>
            </p:cNvSpPr>
            <p:nvPr userDrawn="1"/>
          </p:nvSpPr>
          <p:spPr bwMode="ltGray">
            <a:xfrm>
              <a:off x="5470" y="1433"/>
              <a:ext cx="90" cy="108"/>
            </a:xfrm>
            <a:custGeom>
              <a:avLst/>
              <a:gdLst/>
              <a:ahLst/>
              <a:cxnLst>
                <a:cxn ang="0">
                  <a:pos x="6" y="90"/>
                </a:cxn>
                <a:cxn ang="0">
                  <a:pos x="18" y="102"/>
                </a:cxn>
                <a:cxn ang="0">
                  <a:pos x="30" y="108"/>
                </a:cxn>
                <a:cxn ang="0">
                  <a:pos x="60" y="108"/>
                </a:cxn>
                <a:cxn ang="0">
                  <a:pos x="84" y="96"/>
                </a:cxn>
                <a:cxn ang="0">
                  <a:pos x="90" y="84"/>
                </a:cxn>
                <a:cxn ang="0">
                  <a:pos x="90" y="66"/>
                </a:cxn>
                <a:cxn ang="0">
                  <a:pos x="84" y="36"/>
                </a:cxn>
                <a:cxn ang="0">
                  <a:pos x="72" y="18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54" y="0"/>
                </a:cxn>
                <a:cxn ang="0">
                  <a:pos x="48" y="0"/>
                </a:cxn>
                <a:cxn ang="0">
                  <a:pos x="24" y="24"/>
                </a:cxn>
                <a:cxn ang="0">
                  <a:pos x="12" y="48"/>
                </a:cxn>
                <a:cxn ang="0">
                  <a:pos x="0" y="66"/>
                </a:cxn>
                <a:cxn ang="0">
                  <a:pos x="6" y="90"/>
                </a:cxn>
                <a:cxn ang="0">
                  <a:pos x="6" y="90"/>
                </a:cxn>
                <a:cxn ang="0">
                  <a:pos x="18" y="66"/>
                </a:cxn>
                <a:cxn ang="0">
                  <a:pos x="24" y="48"/>
                </a:cxn>
                <a:cxn ang="0">
                  <a:pos x="36" y="30"/>
                </a:cxn>
                <a:cxn ang="0">
                  <a:pos x="42" y="18"/>
                </a:cxn>
                <a:cxn ang="0">
                  <a:pos x="48" y="12"/>
                </a:cxn>
                <a:cxn ang="0">
                  <a:pos x="78" y="42"/>
                </a:cxn>
                <a:cxn ang="0">
                  <a:pos x="84" y="66"/>
                </a:cxn>
                <a:cxn ang="0">
                  <a:pos x="66" y="90"/>
                </a:cxn>
                <a:cxn ang="0">
                  <a:pos x="54" y="96"/>
                </a:cxn>
                <a:cxn ang="0">
                  <a:pos x="42" y="96"/>
                </a:cxn>
                <a:cxn ang="0">
                  <a:pos x="30" y="96"/>
                </a:cxn>
                <a:cxn ang="0">
                  <a:pos x="24" y="84"/>
                </a:cxn>
                <a:cxn ang="0">
                  <a:pos x="18" y="78"/>
                </a:cxn>
                <a:cxn ang="0">
                  <a:pos x="18" y="66"/>
                </a:cxn>
                <a:cxn ang="0">
                  <a:pos x="18" y="66"/>
                </a:cxn>
              </a:cxnLst>
              <a:rect l="0" t="0" r="r" b="b"/>
              <a:pathLst>
                <a:path w="90" h="108">
                  <a:moveTo>
                    <a:pt x="6" y="90"/>
                  </a:moveTo>
                  <a:lnTo>
                    <a:pt x="18" y="102"/>
                  </a:lnTo>
                  <a:lnTo>
                    <a:pt x="30" y="108"/>
                  </a:lnTo>
                  <a:lnTo>
                    <a:pt x="60" y="108"/>
                  </a:lnTo>
                  <a:lnTo>
                    <a:pt x="84" y="96"/>
                  </a:lnTo>
                  <a:lnTo>
                    <a:pt x="90" y="84"/>
                  </a:lnTo>
                  <a:lnTo>
                    <a:pt x="90" y="66"/>
                  </a:lnTo>
                  <a:lnTo>
                    <a:pt x="84" y="36"/>
                  </a:lnTo>
                  <a:lnTo>
                    <a:pt x="72" y="18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12" y="48"/>
                  </a:lnTo>
                  <a:lnTo>
                    <a:pt x="0" y="66"/>
                  </a:lnTo>
                  <a:lnTo>
                    <a:pt x="6" y="90"/>
                  </a:lnTo>
                  <a:lnTo>
                    <a:pt x="6" y="90"/>
                  </a:lnTo>
                  <a:close/>
                  <a:moveTo>
                    <a:pt x="18" y="66"/>
                  </a:moveTo>
                  <a:lnTo>
                    <a:pt x="24" y="48"/>
                  </a:lnTo>
                  <a:lnTo>
                    <a:pt x="36" y="30"/>
                  </a:lnTo>
                  <a:lnTo>
                    <a:pt x="42" y="18"/>
                  </a:lnTo>
                  <a:lnTo>
                    <a:pt x="48" y="12"/>
                  </a:lnTo>
                  <a:lnTo>
                    <a:pt x="78" y="42"/>
                  </a:lnTo>
                  <a:lnTo>
                    <a:pt x="84" y="66"/>
                  </a:lnTo>
                  <a:lnTo>
                    <a:pt x="66" y="90"/>
                  </a:lnTo>
                  <a:lnTo>
                    <a:pt x="54" y="96"/>
                  </a:lnTo>
                  <a:lnTo>
                    <a:pt x="42" y="96"/>
                  </a:lnTo>
                  <a:lnTo>
                    <a:pt x="30" y="96"/>
                  </a:lnTo>
                  <a:lnTo>
                    <a:pt x="24" y="84"/>
                  </a:lnTo>
                  <a:lnTo>
                    <a:pt x="18" y="78"/>
                  </a:lnTo>
                  <a:lnTo>
                    <a:pt x="18" y="66"/>
                  </a:lnTo>
                  <a:lnTo>
                    <a:pt x="18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4598" name="Freeform 22"/>
            <p:cNvSpPr>
              <a:spLocks noEditPoints="1"/>
            </p:cNvSpPr>
            <p:nvPr userDrawn="1"/>
          </p:nvSpPr>
          <p:spPr bwMode="ltGray">
            <a:xfrm>
              <a:off x="5428" y="3525"/>
              <a:ext cx="66" cy="96"/>
            </a:xfrm>
            <a:custGeom>
              <a:avLst/>
              <a:gdLst/>
              <a:ahLst/>
              <a:cxnLst>
                <a:cxn ang="0">
                  <a:pos x="30" y="96"/>
                </a:cxn>
                <a:cxn ang="0">
                  <a:pos x="54" y="72"/>
                </a:cxn>
                <a:cxn ang="0">
                  <a:pos x="66" y="48"/>
                </a:cxn>
                <a:cxn ang="0">
                  <a:pos x="66" y="24"/>
                </a:cxn>
                <a:cxn ang="0">
                  <a:pos x="54" y="6"/>
                </a:cxn>
                <a:cxn ang="0">
                  <a:pos x="30" y="0"/>
                </a:cxn>
                <a:cxn ang="0">
                  <a:pos x="18" y="0"/>
                </a:cxn>
                <a:cxn ang="0">
                  <a:pos x="6" y="12"/>
                </a:cxn>
                <a:cxn ang="0">
                  <a:pos x="0" y="36"/>
                </a:cxn>
                <a:cxn ang="0">
                  <a:pos x="6" y="60"/>
                </a:cxn>
                <a:cxn ang="0">
                  <a:pos x="18" y="84"/>
                </a:cxn>
                <a:cxn ang="0">
                  <a:pos x="30" y="96"/>
                </a:cxn>
                <a:cxn ang="0">
                  <a:pos x="30" y="96"/>
                </a:cxn>
                <a:cxn ang="0">
                  <a:pos x="30" y="12"/>
                </a:cxn>
                <a:cxn ang="0">
                  <a:pos x="48" y="18"/>
                </a:cxn>
                <a:cxn ang="0">
                  <a:pos x="54" y="24"/>
                </a:cxn>
                <a:cxn ang="0">
                  <a:pos x="54" y="36"/>
                </a:cxn>
                <a:cxn ang="0">
                  <a:pos x="48" y="48"/>
                </a:cxn>
                <a:cxn ang="0">
                  <a:pos x="36" y="66"/>
                </a:cxn>
                <a:cxn ang="0">
                  <a:pos x="30" y="78"/>
                </a:cxn>
                <a:cxn ang="0">
                  <a:pos x="18" y="66"/>
                </a:cxn>
                <a:cxn ang="0">
                  <a:pos x="12" y="48"/>
                </a:cxn>
                <a:cxn ang="0">
                  <a:pos x="6" y="30"/>
                </a:cxn>
                <a:cxn ang="0">
                  <a:pos x="18" y="12"/>
                </a:cxn>
                <a:cxn ang="0">
                  <a:pos x="30" y="12"/>
                </a:cxn>
                <a:cxn ang="0">
                  <a:pos x="30" y="12"/>
                </a:cxn>
              </a:cxnLst>
              <a:rect l="0" t="0" r="r" b="b"/>
              <a:pathLst>
                <a:path w="66" h="96">
                  <a:moveTo>
                    <a:pt x="30" y="96"/>
                  </a:moveTo>
                  <a:lnTo>
                    <a:pt x="54" y="72"/>
                  </a:lnTo>
                  <a:lnTo>
                    <a:pt x="66" y="48"/>
                  </a:lnTo>
                  <a:lnTo>
                    <a:pt x="66" y="24"/>
                  </a:lnTo>
                  <a:lnTo>
                    <a:pt x="54" y="6"/>
                  </a:lnTo>
                  <a:lnTo>
                    <a:pt x="30" y="0"/>
                  </a:lnTo>
                  <a:lnTo>
                    <a:pt x="18" y="0"/>
                  </a:lnTo>
                  <a:lnTo>
                    <a:pt x="6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18" y="84"/>
                  </a:lnTo>
                  <a:lnTo>
                    <a:pt x="30" y="96"/>
                  </a:lnTo>
                  <a:lnTo>
                    <a:pt x="30" y="96"/>
                  </a:lnTo>
                  <a:close/>
                  <a:moveTo>
                    <a:pt x="30" y="12"/>
                  </a:moveTo>
                  <a:lnTo>
                    <a:pt x="48" y="18"/>
                  </a:lnTo>
                  <a:lnTo>
                    <a:pt x="54" y="24"/>
                  </a:lnTo>
                  <a:lnTo>
                    <a:pt x="54" y="36"/>
                  </a:lnTo>
                  <a:lnTo>
                    <a:pt x="48" y="48"/>
                  </a:lnTo>
                  <a:lnTo>
                    <a:pt x="36" y="66"/>
                  </a:lnTo>
                  <a:lnTo>
                    <a:pt x="30" y="78"/>
                  </a:lnTo>
                  <a:lnTo>
                    <a:pt x="18" y="66"/>
                  </a:lnTo>
                  <a:lnTo>
                    <a:pt x="12" y="48"/>
                  </a:lnTo>
                  <a:lnTo>
                    <a:pt x="6" y="30"/>
                  </a:lnTo>
                  <a:lnTo>
                    <a:pt x="18" y="12"/>
                  </a:lnTo>
                  <a:lnTo>
                    <a:pt x="30" y="12"/>
                  </a:lnTo>
                  <a:lnTo>
                    <a:pt x="30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4599" name="Freeform 23"/>
            <p:cNvSpPr>
              <a:spLocks/>
            </p:cNvSpPr>
            <p:nvPr userDrawn="1"/>
          </p:nvSpPr>
          <p:spPr bwMode="ltGray">
            <a:xfrm>
              <a:off x="3017" y="1127"/>
              <a:ext cx="2603" cy="444"/>
            </a:xfrm>
            <a:custGeom>
              <a:avLst/>
              <a:gdLst/>
              <a:ahLst/>
              <a:cxnLst>
                <a:cxn ang="0">
                  <a:pos x="2577" y="0"/>
                </a:cxn>
                <a:cxn ang="0">
                  <a:pos x="2594" y="72"/>
                </a:cxn>
                <a:cxn ang="0">
                  <a:pos x="6" y="444"/>
                </a:cxn>
                <a:cxn ang="0">
                  <a:pos x="0" y="396"/>
                </a:cxn>
                <a:cxn ang="0">
                  <a:pos x="1225" y="96"/>
                </a:cxn>
                <a:cxn ang="0">
                  <a:pos x="1351" y="78"/>
                </a:cxn>
                <a:cxn ang="0">
                  <a:pos x="2577" y="0"/>
                </a:cxn>
                <a:cxn ang="0">
                  <a:pos x="2577" y="0"/>
                </a:cxn>
              </a:cxnLst>
              <a:rect l="0" t="0" r="r" b="b"/>
              <a:pathLst>
                <a:path w="2594" h="444">
                  <a:moveTo>
                    <a:pt x="2577" y="0"/>
                  </a:moveTo>
                  <a:lnTo>
                    <a:pt x="2594" y="72"/>
                  </a:lnTo>
                  <a:lnTo>
                    <a:pt x="6" y="444"/>
                  </a:lnTo>
                  <a:lnTo>
                    <a:pt x="0" y="396"/>
                  </a:lnTo>
                  <a:lnTo>
                    <a:pt x="1225" y="96"/>
                  </a:lnTo>
                  <a:lnTo>
                    <a:pt x="1351" y="78"/>
                  </a:lnTo>
                  <a:lnTo>
                    <a:pt x="2577" y="0"/>
                  </a:lnTo>
                  <a:lnTo>
                    <a:pt x="25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4600" name="Freeform 24"/>
            <p:cNvSpPr>
              <a:spLocks noEditPoints="1"/>
            </p:cNvSpPr>
            <p:nvPr userDrawn="1"/>
          </p:nvSpPr>
          <p:spPr bwMode="ltGray">
            <a:xfrm>
              <a:off x="2934" y="3773"/>
              <a:ext cx="84" cy="95"/>
            </a:xfrm>
            <a:custGeom>
              <a:avLst/>
              <a:gdLst/>
              <a:ahLst/>
              <a:cxnLst>
                <a:cxn ang="0">
                  <a:pos x="36" y="95"/>
                </a:cxn>
                <a:cxn ang="0">
                  <a:pos x="60" y="77"/>
                </a:cxn>
                <a:cxn ang="0">
                  <a:pos x="78" y="53"/>
                </a:cxn>
                <a:cxn ang="0">
                  <a:pos x="84" y="42"/>
                </a:cxn>
                <a:cxn ang="0">
                  <a:pos x="84" y="30"/>
                </a:cxn>
                <a:cxn ang="0">
                  <a:pos x="72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12" y="12"/>
                </a:cxn>
                <a:cxn ang="0">
                  <a:pos x="0" y="24"/>
                </a:cxn>
                <a:cxn ang="0">
                  <a:pos x="0" y="36"/>
                </a:cxn>
                <a:cxn ang="0">
                  <a:pos x="6" y="59"/>
                </a:cxn>
                <a:cxn ang="0">
                  <a:pos x="24" y="83"/>
                </a:cxn>
                <a:cxn ang="0">
                  <a:pos x="36" y="95"/>
                </a:cxn>
                <a:cxn ang="0">
                  <a:pos x="36" y="95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30"/>
                </a:cxn>
                <a:cxn ang="0">
                  <a:pos x="72" y="42"/>
                </a:cxn>
                <a:cxn ang="0">
                  <a:pos x="66" y="53"/>
                </a:cxn>
                <a:cxn ang="0">
                  <a:pos x="48" y="71"/>
                </a:cxn>
                <a:cxn ang="0">
                  <a:pos x="42" y="77"/>
                </a:cxn>
                <a:cxn ang="0">
                  <a:pos x="36" y="77"/>
                </a:cxn>
                <a:cxn ang="0">
                  <a:pos x="24" y="65"/>
                </a:cxn>
                <a:cxn ang="0">
                  <a:pos x="18" y="48"/>
                </a:cxn>
                <a:cxn ang="0">
                  <a:pos x="18" y="30"/>
                </a:cxn>
                <a:cxn ang="0">
                  <a:pos x="30" y="12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84" h="95">
                  <a:moveTo>
                    <a:pt x="36" y="95"/>
                  </a:moveTo>
                  <a:lnTo>
                    <a:pt x="60" y="77"/>
                  </a:lnTo>
                  <a:lnTo>
                    <a:pt x="78" y="53"/>
                  </a:lnTo>
                  <a:lnTo>
                    <a:pt x="84" y="42"/>
                  </a:lnTo>
                  <a:lnTo>
                    <a:pt x="84" y="30"/>
                  </a:lnTo>
                  <a:lnTo>
                    <a:pt x="72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12" y="12"/>
                  </a:lnTo>
                  <a:lnTo>
                    <a:pt x="0" y="24"/>
                  </a:lnTo>
                  <a:lnTo>
                    <a:pt x="0" y="36"/>
                  </a:lnTo>
                  <a:lnTo>
                    <a:pt x="6" y="59"/>
                  </a:lnTo>
                  <a:lnTo>
                    <a:pt x="24" y="83"/>
                  </a:lnTo>
                  <a:lnTo>
                    <a:pt x="36" y="95"/>
                  </a:lnTo>
                  <a:lnTo>
                    <a:pt x="36" y="95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3"/>
                  </a:lnTo>
                  <a:lnTo>
                    <a:pt x="48" y="71"/>
                  </a:lnTo>
                  <a:lnTo>
                    <a:pt x="42" y="77"/>
                  </a:lnTo>
                  <a:lnTo>
                    <a:pt x="36" y="77"/>
                  </a:lnTo>
                  <a:lnTo>
                    <a:pt x="24" y="65"/>
                  </a:lnTo>
                  <a:lnTo>
                    <a:pt x="18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4601" name="Freeform 25"/>
            <p:cNvSpPr>
              <a:spLocks noEditPoints="1"/>
            </p:cNvSpPr>
            <p:nvPr userDrawn="1"/>
          </p:nvSpPr>
          <p:spPr bwMode="ltGray">
            <a:xfrm>
              <a:off x="3779" y="3872"/>
              <a:ext cx="90" cy="108"/>
            </a:xfrm>
            <a:custGeom>
              <a:avLst/>
              <a:gdLst/>
              <a:ahLst/>
              <a:cxnLst>
                <a:cxn ang="0">
                  <a:pos x="12" y="96"/>
                </a:cxn>
                <a:cxn ang="0">
                  <a:pos x="24" y="108"/>
                </a:cxn>
                <a:cxn ang="0">
                  <a:pos x="42" y="108"/>
                </a:cxn>
                <a:cxn ang="0">
                  <a:pos x="66" y="102"/>
                </a:cxn>
                <a:cxn ang="0">
                  <a:pos x="84" y="78"/>
                </a:cxn>
                <a:cxn ang="0">
                  <a:pos x="90" y="66"/>
                </a:cxn>
                <a:cxn ang="0">
                  <a:pos x="84" y="48"/>
                </a:cxn>
                <a:cxn ang="0">
                  <a:pos x="66" y="24"/>
                </a:cxn>
                <a:cxn ang="0">
                  <a:pos x="48" y="12"/>
                </a:cxn>
                <a:cxn ang="0">
                  <a:pos x="36" y="0"/>
                </a:cxn>
                <a:cxn ang="0">
                  <a:pos x="30" y="0"/>
                </a:cxn>
                <a:cxn ang="0">
                  <a:pos x="30" y="0"/>
                </a:cxn>
                <a:cxn ang="0">
                  <a:pos x="24" y="0"/>
                </a:cxn>
                <a:cxn ang="0">
                  <a:pos x="12" y="30"/>
                </a:cxn>
                <a:cxn ang="0">
                  <a:pos x="0" y="54"/>
                </a:cxn>
                <a:cxn ang="0">
                  <a:pos x="0" y="78"/>
                </a:cxn>
                <a:cxn ang="0">
                  <a:pos x="12" y="96"/>
                </a:cxn>
                <a:cxn ang="0">
                  <a:pos x="12" y="96"/>
                </a:cxn>
                <a:cxn ang="0">
                  <a:pos x="12" y="72"/>
                </a:cxn>
                <a:cxn ang="0">
                  <a:pos x="18" y="54"/>
                </a:cxn>
                <a:cxn ang="0">
                  <a:pos x="24" y="36"/>
                </a:cxn>
                <a:cxn ang="0">
                  <a:pos x="30" y="18"/>
                </a:cxn>
                <a:cxn ang="0">
                  <a:pos x="30" y="12"/>
                </a:cxn>
                <a:cxn ang="0">
                  <a:pos x="48" y="24"/>
                </a:cxn>
                <a:cxn ang="0">
                  <a:pos x="66" y="36"/>
                </a:cxn>
                <a:cxn ang="0">
                  <a:pos x="78" y="54"/>
                </a:cxn>
                <a:cxn ang="0">
                  <a:pos x="78" y="72"/>
                </a:cxn>
                <a:cxn ang="0">
                  <a:pos x="72" y="84"/>
                </a:cxn>
                <a:cxn ang="0">
                  <a:pos x="48" y="96"/>
                </a:cxn>
                <a:cxn ang="0">
                  <a:pos x="36" y="96"/>
                </a:cxn>
                <a:cxn ang="0">
                  <a:pos x="24" y="90"/>
                </a:cxn>
                <a:cxn ang="0">
                  <a:pos x="18" y="84"/>
                </a:cxn>
                <a:cxn ang="0">
                  <a:pos x="12" y="72"/>
                </a:cxn>
                <a:cxn ang="0">
                  <a:pos x="12" y="72"/>
                </a:cxn>
              </a:cxnLst>
              <a:rect l="0" t="0" r="r" b="b"/>
              <a:pathLst>
                <a:path w="90" h="108">
                  <a:moveTo>
                    <a:pt x="12" y="96"/>
                  </a:moveTo>
                  <a:lnTo>
                    <a:pt x="24" y="108"/>
                  </a:lnTo>
                  <a:lnTo>
                    <a:pt x="42" y="108"/>
                  </a:lnTo>
                  <a:lnTo>
                    <a:pt x="66" y="102"/>
                  </a:lnTo>
                  <a:lnTo>
                    <a:pt x="84" y="78"/>
                  </a:lnTo>
                  <a:lnTo>
                    <a:pt x="90" y="66"/>
                  </a:lnTo>
                  <a:lnTo>
                    <a:pt x="84" y="48"/>
                  </a:lnTo>
                  <a:lnTo>
                    <a:pt x="66" y="24"/>
                  </a:lnTo>
                  <a:lnTo>
                    <a:pt x="48" y="12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24" y="0"/>
                  </a:lnTo>
                  <a:lnTo>
                    <a:pt x="12" y="30"/>
                  </a:lnTo>
                  <a:lnTo>
                    <a:pt x="0" y="54"/>
                  </a:lnTo>
                  <a:lnTo>
                    <a:pt x="0" y="78"/>
                  </a:lnTo>
                  <a:lnTo>
                    <a:pt x="12" y="96"/>
                  </a:lnTo>
                  <a:lnTo>
                    <a:pt x="12" y="96"/>
                  </a:lnTo>
                  <a:close/>
                  <a:moveTo>
                    <a:pt x="12" y="72"/>
                  </a:moveTo>
                  <a:lnTo>
                    <a:pt x="18" y="54"/>
                  </a:lnTo>
                  <a:lnTo>
                    <a:pt x="24" y="36"/>
                  </a:lnTo>
                  <a:lnTo>
                    <a:pt x="30" y="18"/>
                  </a:lnTo>
                  <a:lnTo>
                    <a:pt x="30" y="12"/>
                  </a:lnTo>
                  <a:lnTo>
                    <a:pt x="48" y="24"/>
                  </a:lnTo>
                  <a:lnTo>
                    <a:pt x="66" y="36"/>
                  </a:lnTo>
                  <a:lnTo>
                    <a:pt x="78" y="54"/>
                  </a:lnTo>
                  <a:lnTo>
                    <a:pt x="78" y="72"/>
                  </a:lnTo>
                  <a:lnTo>
                    <a:pt x="72" y="84"/>
                  </a:lnTo>
                  <a:lnTo>
                    <a:pt x="48" y="96"/>
                  </a:lnTo>
                  <a:lnTo>
                    <a:pt x="36" y="96"/>
                  </a:lnTo>
                  <a:lnTo>
                    <a:pt x="24" y="90"/>
                  </a:lnTo>
                  <a:lnTo>
                    <a:pt x="18" y="84"/>
                  </a:lnTo>
                  <a:lnTo>
                    <a:pt x="12" y="72"/>
                  </a:lnTo>
                  <a:lnTo>
                    <a:pt x="12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4602" name="Freeform 26"/>
            <p:cNvSpPr>
              <a:spLocks noEditPoints="1"/>
            </p:cNvSpPr>
            <p:nvPr userDrawn="1"/>
          </p:nvSpPr>
          <p:spPr bwMode="ltGray">
            <a:xfrm>
              <a:off x="2400" y="3872"/>
              <a:ext cx="72" cy="90"/>
            </a:xfrm>
            <a:custGeom>
              <a:avLst/>
              <a:gdLst/>
              <a:ahLst/>
              <a:cxnLst>
                <a:cxn ang="0">
                  <a:pos x="71" y="90"/>
                </a:cxn>
                <a:cxn ang="0">
                  <a:pos x="71" y="60"/>
                </a:cxn>
                <a:cxn ang="0">
                  <a:pos x="71" y="36"/>
                </a:cxn>
                <a:cxn ang="0">
                  <a:pos x="60" y="12"/>
                </a:cxn>
                <a:cxn ang="0">
                  <a:pos x="36" y="0"/>
                </a:cxn>
                <a:cxn ang="0">
                  <a:pos x="12" y="12"/>
                </a:cxn>
                <a:cxn ang="0">
                  <a:pos x="0" y="36"/>
                </a:cxn>
                <a:cxn ang="0">
                  <a:pos x="6" y="60"/>
                </a:cxn>
                <a:cxn ang="0">
                  <a:pos x="30" y="78"/>
                </a:cxn>
                <a:cxn ang="0">
                  <a:pos x="54" y="90"/>
                </a:cxn>
                <a:cxn ang="0">
                  <a:pos x="71" y="90"/>
                </a:cxn>
                <a:cxn ang="0">
                  <a:pos x="71" y="90"/>
                </a:cxn>
                <a:cxn ang="0">
                  <a:pos x="24" y="18"/>
                </a:cxn>
                <a:cxn ang="0">
                  <a:pos x="42" y="18"/>
                </a:cxn>
                <a:cxn ang="0">
                  <a:pos x="54" y="18"/>
                </a:cxn>
                <a:cxn ang="0">
                  <a:pos x="60" y="42"/>
                </a:cxn>
                <a:cxn ang="0">
                  <a:pos x="60" y="66"/>
                </a:cxn>
                <a:cxn ang="0">
                  <a:pos x="60" y="72"/>
                </a:cxn>
                <a:cxn ang="0">
                  <a:pos x="60" y="78"/>
                </a:cxn>
                <a:cxn ang="0">
                  <a:pos x="42" y="72"/>
                </a:cxn>
                <a:cxn ang="0">
                  <a:pos x="24" y="66"/>
                </a:cxn>
                <a:cxn ang="0">
                  <a:pos x="12" y="48"/>
                </a:cxn>
                <a:cxn ang="0">
                  <a:pos x="12" y="30"/>
                </a:cxn>
                <a:cxn ang="0">
                  <a:pos x="24" y="18"/>
                </a:cxn>
                <a:cxn ang="0">
                  <a:pos x="24" y="18"/>
                </a:cxn>
              </a:cxnLst>
              <a:rect l="0" t="0" r="r" b="b"/>
              <a:pathLst>
                <a:path w="71" h="90">
                  <a:moveTo>
                    <a:pt x="71" y="90"/>
                  </a:moveTo>
                  <a:lnTo>
                    <a:pt x="71" y="60"/>
                  </a:lnTo>
                  <a:lnTo>
                    <a:pt x="71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30" y="78"/>
                  </a:lnTo>
                  <a:lnTo>
                    <a:pt x="54" y="90"/>
                  </a:lnTo>
                  <a:lnTo>
                    <a:pt x="71" y="90"/>
                  </a:lnTo>
                  <a:lnTo>
                    <a:pt x="71" y="90"/>
                  </a:lnTo>
                  <a:close/>
                  <a:moveTo>
                    <a:pt x="24" y="18"/>
                  </a:moveTo>
                  <a:lnTo>
                    <a:pt x="42" y="18"/>
                  </a:lnTo>
                  <a:lnTo>
                    <a:pt x="54" y="18"/>
                  </a:lnTo>
                  <a:lnTo>
                    <a:pt x="60" y="42"/>
                  </a:lnTo>
                  <a:lnTo>
                    <a:pt x="60" y="66"/>
                  </a:lnTo>
                  <a:lnTo>
                    <a:pt x="60" y="72"/>
                  </a:lnTo>
                  <a:lnTo>
                    <a:pt x="60" y="78"/>
                  </a:lnTo>
                  <a:lnTo>
                    <a:pt x="42" y="72"/>
                  </a:lnTo>
                  <a:lnTo>
                    <a:pt x="24" y="66"/>
                  </a:lnTo>
                  <a:lnTo>
                    <a:pt x="12" y="48"/>
                  </a:lnTo>
                  <a:lnTo>
                    <a:pt x="12" y="30"/>
                  </a:lnTo>
                  <a:lnTo>
                    <a:pt x="24" y="18"/>
                  </a:lnTo>
                  <a:lnTo>
                    <a:pt x="24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4603" name="Oval 27"/>
            <p:cNvSpPr>
              <a:spLocks noChangeArrowheads="1"/>
            </p:cNvSpPr>
            <p:nvPr userDrawn="1"/>
          </p:nvSpPr>
          <p:spPr bwMode="ltGray">
            <a:xfrm>
              <a:off x="2444" y="3838"/>
              <a:ext cx="1380" cy="389"/>
            </a:xfrm>
            <a:prstGeom prst="ellipse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4604" name="Oval 28"/>
            <p:cNvSpPr>
              <a:spLocks noChangeArrowheads="1"/>
            </p:cNvSpPr>
            <p:nvPr userDrawn="1"/>
          </p:nvSpPr>
          <p:spPr bwMode="ltGray">
            <a:xfrm>
              <a:off x="2394" y="3834"/>
              <a:ext cx="1502" cy="288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4605" name="Oval 29"/>
            <p:cNvSpPr>
              <a:spLocks noChangeArrowheads="1"/>
            </p:cNvSpPr>
            <p:nvPr userDrawn="1"/>
          </p:nvSpPr>
          <p:spPr bwMode="ltGray">
            <a:xfrm>
              <a:off x="2441" y="3860"/>
              <a:ext cx="1425" cy="22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4606" name="Freeform 30"/>
            <p:cNvSpPr>
              <a:spLocks noEditPoints="1"/>
            </p:cNvSpPr>
            <p:nvPr userDrawn="1"/>
          </p:nvSpPr>
          <p:spPr bwMode="ltGray">
            <a:xfrm>
              <a:off x="3743" y="3788"/>
              <a:ext cx="90" cy="96"/>
            </a:xfrm>
            <a:custGeom>
              <a:avLst/>
              <a:gdLst/>
              <a:ahLst/>
              <a:cxnLst>
                <a:cxn ang="0">
                  <a:pos x="66" y="96"/>
                </a:cxn>
                <a:cxn ang="0">
                  <a:pos x="78" y="66"/>
                </a:cxn>
                <a:cxn ang="0">
                  <a:pos x="90" y="42"/>
                </a:cxn>
                <a:cxn ang="0">
                  <a:pos x="78" y="18"/>
                </a:cxn>
                <a:cxn ang="0">
                  <a:pos x="60" y="0"/>
                </a:cxn>
                <a:cxn ang="0">
                  <a:pos x="30" y="6"/>
                </a:cxn>
                <a:cxn ang="0">
                  <a:pos x="18" y="18"/>
                </a:cxn>
                <a:cxn ang="0">
                  <a:pos x="6" y="30"/>
                </a:cxn>
                <a:cxn ang="0">
                  <a:pos x="0" y="42"/>
                </a:cxn>
                <a:cxn ang="0">
                  <a:pos x="6" y="60"/>
                </a:cxn>
                <a:cxn ang="0">
                  <a:pos x="24" y="78"/>
                </a:cxn>
                <a:cxn ang="0">
                  <a:pos x="48" y="90"/>
                </a:cxn>
                <a:cxn ang="0">
                  <a:pos x="66" y="96"/>
                </a:cxn>
                <a:cxn ang="0">
                  <a:pos x="66" y="96"/>
                </a:cxn>
                <a:cxn ang="0">
                  <a:pos x="42" y="18"/>
                </a:cxn>
                <a:cxn ang="0">
                  <a:pos x="60" y="18"/>
                </a:cxn>
                <a:cxn ang="0">
                  <a:pos x="72" y="24"/>
                </a:cxn>
                <a:cxn ang="0">
                  <a:pos x="72" y="36"/>
                </a:cxn>
                <a:cxn ang="0">
                  <a:pos x="72" y="48"/>
                </a:cxn>
                <a:cxn ang="0">
                  <a:pos x="66" y="72"/>
                </a:cxn>
                <a:cxn ang="0">
                  <a:pos x="60" y="78"/>
                </a:cxn>
                <a:cxn ang="0">
                  <a:pos x="60" y="84"/>
                </a:cxn>
                <a:cxn ang="0">
                  <a:pos x="42" y="72"/>
                </a:cxn>
                <a:cxn ang="0">
                  <a:pos x="30" y="66"/>
                </a:cxn>
                <a:cxn ang="0">
                  <a:pos x="18" y="42"/>
                </a:cxn>
                <a:cxn ang="0">
                  <a:pos x="24" y="30"/>
                </a:cxn>
                <a:cxn ang="0">
                  <a:pos x="42" y="18"/>
                </a:cxn>
                <a:cxn ang="0">
                  <a:pos x="42" y="18"/>
                </a:cxn>
              </a:cxnLst>
              <a:rect l="0" t="0" r="r" b="b"/>
              <a:pathLst>
                <a:path w="90" h="96">
                  <a:moveTo>
                    <a:pt x="66" y="96"/>
                  </a:moveTo>
                  <a:lnTo>
                    <a:pt x="78" y="66"/>
                  </a:lnTo>
                  <a:lnTo>
                    <a:pt x="90" y="42"/>
                  </a:lnTo>
                  <a:lnTo>
                    <a:pt x="78" y="18"/>
                  </a:lnTo>
                  <a:lnTo>
                    <a:pt x="60" y="0"/>
                  </a:lnTo>
                  <a:lnTo>
                    <a:pt x="30" y="6"/>
                  </a:lnTo>
                  <a:lnTo>
                    <a:pt x="18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6" y="60"/>
                  </a:lnTo>
                  <a:lnTo>
                    <a:pt x="24" y="78"/>
                  </a:lnTo>
                  <a:lnTo>
                    <a:pt x="48" y="90"/>
                  </a:lnTo>
                  <a:lnTo>
                    <a:pt x="66" y="96"/>
                  </a:lnTo>
                  <a:lnTo>
                    <a:pt x="66" y="96"/>
                  </a:lnTo>
                  <a:close/>
                  <a:moveTo>
                    <a:pt x="42" y="18"/>
                  </a:moveTo>
                  <a:lnTo>
                    <a:pt x="60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66" y="72"/>
                  </a:lnTo>
                  <a:lnTo>
                    <a:pt x="60" y="78"/>
                  </a:lnTo>
                  <a:lnTo>
                    <a:pt x="60" y="84"/>
                  </a:lnTo>
                  <a:lnTo>
                    <a:pt x="42" y="72"/>
                  </a:lnTo>
                  <a:lnTo>
                    <a:pt x="30" y="66"/>
                  </a:lnTo>
                  <a:lnTo>
                    <a:pt x="18" y="42"/>
                  </a:lnTo>
                  <a:lnTo>
                    <a:pt x="24" y="30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4607" name="Freeform 31"/>
            <p:cNvSpPr>
              <a:spLocks noEditPoints="1"/>
            </p:cNvSpPr>
            <p:nvPr userDrawn="1"/>
          </p:nvSpPr>
          <p:spPr bwMode="ltGray">
            <a:xfrm>
              <a:off x="5422" y="3603"/>
              <a:ext cx="72" cy="108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12" y="102"/>
                </a:cxn>
                <a:cxn ang="0">
                  <a:pos x="24" y="108"/>
                </a:cxn>
                <a:cxn ang="0">
                  <a:pos x="48" y="108"/>
                </a:cxn>
                <a:cxn ang="0">
                  <a:pos x="66" y="96"/>
                </a:cxn>
                <a:cxn ang="0">
                  <a:pos x="72" y="66"/>
                </a:cxn>
                <a:cxn ang="0">
                  <a:pos x="66" y="42"/>
                </a:cxn>
                <a:cxn ang="0">
                  <a:pos x="60" y="18"/>
                </a:cxn>
                <a:cxn ang="0">
                  <a:pos x="48" y="6"/>
                </a:cxn>
                <a:cxn ang="0">
                  <a:pos x="42" y="0"/>
                </a:cxn>
                <a:cxn ang="0">
                  <a:pos x="42" y="0"/>
                </a:cxn>
                <a:cxn ang="0">
                  <a:pos x="36" y="0"/>
                </a:cxn>
                <a:cxn ang="0">
                  <a:pos x="18" y="24"/>
                </a:cxn>
                <a:cxn ang="0">
                  <a:pos x="6" y="48"/>
                </a:cxn>
                <a:cxn ang="0">
                  <a:pos x="0" y="66"/>
                </a:cxn>
                <a:cxn ang="0">
                  <a:pos x="0" y="90"/>
                </a:cxn>
                <a:cxn ang="0">
                  <a:pos x="0" y="90"/>
                </a:cxn>
                <a:cxn ang="0">
                  <a:pos x="12" y="66"/>
                </a:cxn>
                <a:cxn ang="0">
                  <a:pos x="18" y="48"/>
                </a:cxn>
                <a:cxn ang="0">
                  <a:pos x="24" y="36"/>
                </a:cxn>
                <a:cxn ang="0">
                  <a:pos x="30" y="24"/>
                </a:cxn>
                <a:cxn ang="0">
                  <a:pos x="36" y="18"/>
                </a:cxn>
                <a:cxn ang="0">
                  <a:pos x="54" y="30"/>
                </a:cxn>
                <a:cxn ang="0">
                  <a:pos x="60" y="48"/>
                </a:cxn>
                <a:cxn ang="0">
                  <a:pos x="66" y="72"/>
                </a:cxn>
                <a:cxn ang="0">
                  <a:pos x="66" y="84"/>
                </a:cxn>
                <a:cxn ang="0">
                  <a:pos x="54" y="96"/>
                </a:cxn>
                <a:cxn ang="0">
                  <a:pos x="30" y="102"/>
                </a:cxn>
                <a:cxn ang="0">
                  <a:pos x="24" y="96"/>
                </a:cxn>
                <a:cxn ang="0">
                  <a:pos x="12" y="90"/>
                </a:cxn>
                <a:cxn ang="0">
                  <a:pos x="12" y="78"/>
                </a:cxn>
                <a:cxn ang="0">
                  <a:pos x="12" y="66"/>
                </a:cxn>
                <a:cxn ang="0">
                  <a:pos x="12" y="66"/>
                </a:cxn>
              </a:cxnLst>
              <a:rect l="0" t="0" r="r" b="b"/>
              <a:pathLst>
                <a:path w="72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48" y="108"/>
                  </a:lnTo>
                  <a:lnTo>
                    <a:pt x="66" y="96"/>
                  </a:lnTo>
                  <a:lnTo>
                    <a:pt x="72" y="66"/>
                  </a:lnTo>
                  <a:lnTo>
                    <a:pt x="66" y="42"/>
                  </a:lnTo>
                  <a:lnTo>
                    <a:pt x="60" y="18"/>
                  </a:lnTo>
                  <a:lnTo>
                    <a:pt x="48" y="6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6" y="0"/>
                  </a:lnTo>
                  <a:lnTo>
                    <a:pt x="18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24" y="36"/>
                  </a:lnTo>
                  <a:lnTo>
                    <a:pt x="30" y="24"/>
                  </a:lnTo>
                  <a:lnTo>
                    <a:pt x="36" y="18"/>
                  </a:lnTo>
                  <a:lnTo>
                    <a:pt x="54" y="30"/>
                  </a:lnTo>
                  <a:lnTo>
                    <a:pt x="60" y="48"/>
                  </a:lnTo>
                  <a:lnTo>
                    <a:pt x="66" y="72"/>
                  </a:lnTo>
                  <a:lnTo>
                    <a:pt x="66" y="84"/>
                  </a:lnTo>
                  <a:lnTo>
                    <a:pt x="54" y="96"/>
                  </a:lnTo>
                  <a:lnTo>
                    <a:pt x="30" y="102"/>
                  </a:lnTo>
                  <a:lnTo>
                    <a:pt x="24" y="96"/>
                  </a:lnTo>
                  <a:lnTo>
                    <a:pt x="12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4608" name="Rectangle 32"/>
            <p:cNvSpPr>
              <a:spLocks noChangeArrowheads="1"/>
            </p:cNvSpPr>
            <p:nvPr userDrawn="1"/>
          </p:nvSpPr>
          <p:spPr bwMode="ltGray">
            <a:xfrm>
              <a:off x="4238" y="1773"/>
              <a:ext cx="173" cy="2539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4609" name="Rectangle 33"/>
            <p:cNvSpPr>
              <a:spLocks noChangeArrowheads="1"/>
            </p:cNvSpPr>
            <p:nvPr userDrawn="1"/>
          </p:nvSpPr>
          <p:spPr bwMode="ltGray">
            <a:xfrm>
              <a:off x="4288" y="1545"/>
              <a:ext cx="76" cy="24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4610" name="AutoShape 34"/>
            <p:cNvSpPr>
              <a:spLocks noChangeArrowheads="1"/>
            </p:cNvSpPr>
            <p:nvPr userDrawn="1"/>
          </p:nvSpPr>
          <p:spPr bwMode="ltGray">
            <a:xfrm>
              <a:off x="4220" y="1743"/>
              <a:ext cx="205" cy="52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4611" name="Freeform 35"/>
            <p:cNvSpPr>
              <a:spLocks/>
            </p:cNvSpPr>
            <p:nvPr userDrawn="1"/>
          </p:nvSpPr>
          <p:spPr bwMode="ltGray">
            <a:xfrm>
              <a:off x="4306" y="1529"/>
              <a:ext cx="252" cy="1576"/>
            </a:xfrm>
            <a:custGeom>
              <a:avLst/>
              <a:gdLst/>
              <a:ahLst/>
              <a:cxnLst>
                <a:cxn ang="0">
                  <a:pos x="252" y="1576"/>
                </a:cxn>
                <a:cxn ang="0">
                  <a:pos x="12" y="84"/>
                </a:cxn>
                <a:cxn ang="0">
                  <a:pos x="12" y="60"/>
                </a:cxn>
                <a:cxn ang="0">
                  <a:pos x="0" y="12"/>
                </a:cxn>
                <a:cxn ang="0">
                  <a:pos x="72" y="0"/>
                </a:cxn>
                <a:cxn ang="0">
                  <a:pos x="72" y="0"/>
                </a:cxn>
                <a:cxn ang="0">
                  <a:pos x="78" y="48"/>
                </a:cxn>
                <a:cxn ang="0">
                  <a:pos x="88" y="66"/>
                </a:cxn>
              </a:cxnLst>
              <a:rect l="0" t="0" r="r" b="b"/>
              <a:pathLst>
                <a:path w="252" h="1576">
                  <a:moveTo>
                    <a:pt x="252" y="1576"/>
                  </a:moveTo>
                  <a:lnTo>
                    <a:pt x="12" y="84"/>
                  </a:lnTo>
                  <a:lnTo>
                    <a:pt x="12" y="60"/>
                  </a:lnTo>
                  <a:lnTo>
                    <a:pt x="0" y="12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8" y="48"/>
                  </a:lnTo>
                  <a:lnTo>
                    <a:pt x="88" y="6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4612" name="Freeform 36"/>
            <p:cNvSpPr>
              <a:spLocks/>
            </p:cNvSpPr>
            <p:nvPr userDrawn="1"/>
          </p:nvSpPr>
          <p:spPr bwMode="ltGray">
            <a:xfrm>
              <a:off x="4169" y="1421"/>
              <a:ext cx="317" cy="138"/>
            </a:xfrm>
            <a:custGeom>
              <a:avLst/>
              <a:gdLst/>
              <a:ahLst/>
              <a:cxnLst>
                <a:cxn ang="0">
                  <a:pos x="161" y="0"/>
                </a:cxn>
                <a:cxn ang="0">
                  <a:pos x="227" y="6"/>
                </a:cxn>
                <a:cxn ang="0">
                  <a:pos x="275" y="36"/>
                </a:cxn>
                <a:cxn ang="0">
                  <a:pos x="304" y="78"/>
                </a:cxn>
                <a:cxn ang="0">
                  <a:pos x="316" y="138"/>
                </a:cxn>
                <a:cxn ang="0">
                  <a:pos x="0" y="138"/>
                </a:cxn>
                <a:cxn ang="0">
                  <a:pos x="11" y="78"/>
                </a:cxn>
                <a:cxn ang="0">
                  <a:pos x="47" y="36"/>
                </a:cxn>
                <a:cxn ang="0">
                  <a:pos x="95" y="6"/>
                </a:cxn>
                <a:cxn ang="0">
                  <a:pos x="161" y="0"/>
                </a:cxn>
                <a:cxn ang="0">
                  <a:pos x="161" y="0"/>
                </a:cxn>
              </a:cxnLst>
              <a:rect l="0" t="0" r="r" b="b"/>
              <a:pathLst>
                <a:path w="316" h="138">
                  <a:moveTo>
                    <a:pt x="161" y="0"/>
                  </a:moveTo>
                  <a:lnTo>
                    <a:pt x="227" y="6"/>
                  </a:lnTo>
                  <a:lnTo>
                    <a:pt x="275" y="36"/>
                  </a:lnTo>
                  <a:lnTo>
                    <a:pt x="304" y="78"/>
                  </a:lnTo>
                  <a:lnTo>
                    <a:pt x="316" y="138"/>
                  </a:lnTo>
                  <a:lnTo>
                    <a:pt x="0" y="138"/>
                  </a:lnTo>
                  <a:lnTo>
                    <a:pt x="11" y="78"/>
                  </a:lnTo>
                  <a:lnTo>
                    <a:pt x="47" y="36"/>
                  </a:lnTo>
                  <a:lnTo>
                    <a:pt x="95" y="6"/>
                  </a:lnTo>
                  <a:lnTo>
                    <a:pt x="161" y="0"/>
                  </a:lnTo>
                  <a:lnTo>
                    <a:pt x="16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</p:grpSp>
      <p:sp>
        <p:nvSpPr>
          <p:cNvPr id="24613" name="Rectangle 37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7813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 style du titre</a:t>
            </a:r>
          </a:p>
        </p:txBody>
      </p:sp>
      <p:sp>
        <p:nvSpPr>
          <p:cNvPr id="24614" name="Rectangle 38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24615" name="Rectangle 3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78563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fld id="{A009892A-0574-4753-B3B5-882803074C2D}" type="datetimeFigureOut">
              <a:rPr lang="en-US" smtClean="0"/>
              <a:pPr/>
              <a:t>1/4/2021</a:t>
            </a:fld>
            <a:endParaRPr lang="en-US"/>
          </a:p>
        </p:txBody>
      </p:sp>
      <p:sp>
        <p:nvSpPr>
          <p:cNvPr id="24616" name="Rectangle 4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78563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endParaRPr lang="en-US"/>
          </a:p>
        </p:txBody>
      </p:sp>
      <p:sp>
        <p:nvSpPr>
          <p:cNvPr id="24617" name="Rectangle 4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78563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5100B4B-F5D2-44DD-9A19-A980681504E0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5431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ABCD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5067300" y="1789114"/>
            <a:ext cx="7120467" cy="5056187"/>
            <a:chOff x="2394" y="1127"/>
            <a:chExt cx="3364" cy="3185"/>
          </a:xfrm>
        </p:grpSpPr>
        <p:sp>
          <p:nvSpPr>
            <p:cNvPr id="24579" name="Rectangle 3"/>
            <p:cNvSpPr>
              <a:spLocks noChangeArrowheads="1"/>
            </p:cNvSpPr>
            <p:nvPr userDrawn="1"/>
          </p:nvSpPr>
          <p:spPr bwMode="ltGray">
            <a:xfrm>
              <a:off x="4230" y="1365"/>
              <a:ext cx="197" cy="10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4580" name="Oval 4"/>
            <p:cNvSpPr>
              <a:spLocks noChangeArrowheads="1"/>
            </p:cNvSpPr>
            <p:nvPr userDrawn="1"/>
          </p:nvSpPr>
          <p:spPr bwMode="ltGray">
            <a:xfrm>
              <a:off x="4299" y="1185"/>
              <a:ext cx="47" cy="47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4581" name="Rectangle 5"/>
            <p:cNvSpPr>
              <a:spLocks noChangeArrowheads="1"/>
            </p:cNvSpPr>
            <p:nvPr userDrawn="1"/>
          </p:nvSpPr>
          <p:spPr bwMode="ltGray">
            <a:xfrm rot="995337">
              <a:off x="5205" y="1495"/>
              <a:ext cx="6" cy="20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4582" name="Freeform 6"/>
            <p:cNvSpPr>
              <a:spLocks noEditPoints="1"/>
            </p:cNvSpPr>
            <p:nvPr userDrawn="1"/>
          </p:nvSpPr>
          <p:spPr bwMode="ltGray">
            <a:xfrm>
              <a:off x="4871" y="3508"/>
              <a:ext cx="66" cy="96"/>
            </a:xfrm>
            <a:custGeom>
              <a:avLst/>
              <a:gdLst/>
              <a:ahLst/>
              <a:cxnLst>
                <a:cxn ang="0">
                  <a:pos x="18" y="96"/>
                </a:cxn>
                <a:cxn ang="0">
                  <a:pos x="42" y="78"/>
                </a:cxn>
                <a:cxn ang="0">
                  <a:pos x="60" y="60"/>
                </a:cxn>
                <a:cxn ang="0">
                  <a:pos x="66" y="36"/>
                </a:cxn>
                <a:cxn ang="0">
                  <a:pos x="60" y="12"/>
                </a:cxn>
                <a:cxn ang="0">
                  <a:pos x="36" y="0"/>
                </a:cxn>
                <a:cxn ang="0">
                  <a:pos x="24" y="6"/>
                </a:cxn>
                <a:cxn ang="0">
                  <a:pos x="12" y="12"/>
                </a:cxn>
                <a:cxn ang="0">
                  <a:pos x="0" y="36"/>
                </a:cxn>
                <a:cxn ang="0">
                  <a:pos x="0" y="60"/>
                </a:cxn>
                <a:cxn ang="0">
                  <a:pos x="12" y="84"/>
                </a:cxn>
                <a:cxn ang="0">
                  <a:pos x="18" y="96"/>
                </a:cxn>
                <a:cxn ang="0">
                  <a:pos x="18" y="96"/>
                </a:cxn>
                <a:cxn ang="0">
                  <a:pos x="42" y="18"/>
                </a:cxn>
                <a:cxn ang="0">
                  <a:pos x="54" y="24"/>
                </a:cxn>
                <a:cxn ang="0">
                  <a:pos x="60" y="36"/>
                </a:cxn>
                <a:cxn ang="0">
                  <a:pos x="60" y="48"/>
                </a:cxn>
                <a:cxn ang="0">
                  <a:pos x="54" y="54"/>
                </a:cxn>
                <a:cxn ang="0">
                  <a:pos x="36" y="72"/>
                </a:cxn>
                <a:cxn ang="0">
                  <a:pos x="24" y="78"/>
                </a:cxn>
                <a:cxn ang="0">
                  <a:pos x="24" y="78"/>
                </a:cxn>
                <a:cxn ang="0">
                  <a:pos x="12" y="48"/>
                </a:cxn>
                <a:cxn ang="0">
                  <a:pos x="18" y="24"/>
                </a:cxn>
                <a:cxn ang="0">
                  <a:pos x="30" y="18"/>
                </a:cxn>
                <a:cxn ang="0">
                  <a:pos x="42" y="18"/>
                </a:cxn>
                <a:cxn ang="0">
                  <a:pos x="42" y="18"/>
                </a:cxn>
              </a:cxnLst>
              <a:rect l="0" t="0" r="r" b="b"/>
              <a:pathLst>
                <a:path w="66" h="96">
                  <a:moveTo>
                    <a:pt x="18" y="96"/>
                  </a:moveTo>
                  <a:lnTo>
                    <a:pt x="42" y="78"/>
                  </a:lnTo>
                  <a:lnTo>
                    <a:pt x="60" y="60"/>
                  </a:lnTo>
                  <a:lnTo>
                    <a:pt x="66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24" y="6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0" y="60"/>
                  </a:lnTo>
                  <a:lnTo>
                    <a:pt x="12" y="84"/>
                  </a:lnTo>
                  <a:lnTo>
                    <a:pt x="18" y="96"/>
                  </a:lnTo>
                  <a:lnTo>
                    <a:pt x="18" y="96"/>
                  </a:lnTo>
                  <a:close/>
                  <a:moveTo>
                    <a:pt x="42" y="18"/>
                  </a:moveTo>
                  <a:lnTo>
                    <a:pt x="54" y="24"/>
                  </a:lnTo>
                  <a:lnTo>
                    <a:pt x="60" y="36"/>
                  </a:lnTo>
                  <a:lnTo>
                    <a:pt x="60" y="48"/>
                  </a:lnTo>
                  <a:lnTo>
                    <a:pt x="54" y="54"/>
                  </a:lnTo>
                  <a:lnTo>
                    <a:pt x="36" y="72"/>
                  </a:lnTo>
                  <a:lnTo>
                    <a:pt x="24" y="78"/>
                  </a:lnTo>
                  <a:lnTo>
                    <a:pt x="24" y="78"/>
                  </a:lnTo>
                  <a:lnTo>
                    <a:pt x="12" y="48"/>
                  </a:lnTo>
                  <a:lnTo>
                    <a:pt x="18" y="24"/>
                  </a:lnTo>
                  <a:lnTo>
                    <a:pt x="30" y="18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4583" name="Rectangle 7"/>
            <p:cNvSpPr>
              <a:spLocks noChangeArrowheads="1"/>
            </p:cNvSpPr>
            <p:nvPr userDrawn="1"/>
          </p:nvSpPr>
          <p:spPr bwMode="ltGray">
            <a:xfrm rot="91736">
              <a:off x="5487" y="1535"/>
              <a:ext cx="6" cy="1998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4584" name="Rectangle 8"/>
            <p:cNvSpPr>
              <a:spLocks noChangeArrowheads="1"/>
            </p:cNvSpPr>
            <p:nvPr userDrawn="1"/>
          </p:nvSpPr>
          <p:spPr bwMode="ltGray">
            <a:xfrm rot="-926223">
              <a:off x="5640" y="1521"/>
              <a:ext cx="6" cy="881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4585" name="Rectangle 9"/>
            <p:cNvSpPr>
              <a:spLocks noChangeArrowheads="1"/>
            </p:cNvSpPr>
            <p:nvPr userDrawn="1"/>
          </p:nvSpPr>
          <p:spPr bwMode="ltGray">
            <a:xfrm rot="-1140313">
              <a:off x="3444" y="1816"/>
              <a:ext cx="6" cy="203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4586" name="Rectangle 10"/>
            <p:cNvSpPr>
              <a:spLocks noChangeArrowheads="1"/>
            </p:cNvSpPr>
            <p:nvPr userDrawn="1"/>
          </p:nvSpPr>
          <p:spPr bwMode="ltGray">
            <a:xfrm rot="1114412">
              <a:off x="2757" y="1821"/>
              <a:ext cx="6" cy="2119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4587" name="Rectangle 11"/>
            <p:cNvSpPr>
              <a:spLocks noChangeArrowheads="1"/>
            </p:cNvSpPr>
            <p:nvPr userDrawn="1"/>
          </p:nvSpPr>
          <p:spPr bwMode="ltGray">
            <a:xfrm rot="254676">
              <a:off x="3035" y="1870"/>
              <a:ext cx="6" cy="190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4588" name="Freeform 12"/>
            <p:cNvSpPr>
              <a:spLocks/>
            </p:cNvSpPr>
            <p:nvPr userDrawn="1"/>
          </p:nvSpPr>
          <p:spPr bwMode="ltGray">
            <a:xfrm>
              <a:off x="4007" y="3021"/>
              <a:ext cx="623" cy="156"/>
            </a:xfrm>
            <a:custGeom>
              <a:avLst/>
              <a:gdLst/>
              <a:ahLst/>
              <a:cxnLst>
                <a:cxn ang="0">
                  <a:pos x="6" y="18"/>
                </a:cxn>
                <a:cxn ang="0">
                  <a:pos x="162" y="36"/>
                </a:cxn>
                <a:cxn ang="0">
                  <a:pos x="251" y="36"/>
                </a:cxn>
                <a:cxn ang="0">
                  <a:pos x="354" y="30"/>
                </a:cxn>
                <a:cxn ang="0">
                  <a:pos x="473" y="18"/>
                </a:cxn>
                <a:cxn ang="0">
                  <a:pos x="611" y="0"/>
                </a:cxn>
                <a:cxn ang="0">
                  <a:pos x="623" y="114"/>
                </a:cxn>
                <a:cxn ang="0">
                  <a:pos x="497" y="138"/>
                </a:cxn>
                <a:cxn ang="0">
                  <a:pos x="414" y="150"/>
                </a:cxn>
                <a:cxn ang="0">
                  <a:pos x="318" y="156"/>
                </a:cxn>
                <a:cxn ang="0">
                  <a:pos x="215" y="156"/>
                </a:cxn>
                <a:cxn ang="0">
                  <a:pos x="108" y="150"/>
                </a:cxn>
                <a:cxn ang="0">
                  <a:pos x="0" y="132"/>
                </a:cxn>
                <a:cxn ang="0">
                  <a:pos x="6" y="18"/>
                </a:cxn>
                <a:cxn ang="0">
                  <a:pos x="6" y="18"/>
                </a:cxn>
              </a:cxnLst>
              <a:rect l="0" t="0" r="r" b="b"/>
              <a:pathLst>
                <a:path w="623" h="156">
                  <a:moveTo>
                    <a:pt x="6" y="18"/>
                  </a:moveTo>
                  <a:lnTo>
                    <a:pt x="162" y="36"/>
                  </a:lnTo>
                  <a:lnTo>
                    <a:pt x="251" y="36"/>
                  </a:lnTo>
                  <a:lnTo>
                    <a:pt x="354" y="30"/>
                  </a:lnTo>
                  <a:lnTo>
                    <a:pt x="473" y="18"/>
                  </a:lnTo>
                  <a:lnTo>
                    <a:pt x="611" y="0"/>
                  </a:lnTo>
                  <a:lnTo>
                    <a:pt x="623" y="114"/>
                  </a:lnTo>
                  <a:lnTo>
                    <a:pt x="497" y="138"/>
                  </a:lnTo>
                  <a:lnTo>
                    <a:pt x="414" y="150"/>
                  </a:lnTo>
                  <a:lnTo>
                    <a:pt x="318" y="156"/>
                  </a:lnTo>
                  <a:lnTo>
                    <a:pt x="215" y="156"/>
                  </a:lnTo>
                  <a:lnTo>
                    <a:pt x="108" y="150"/>
                  </a:lnTo>
                  <a:lnTo>
                    <a:pt x="0" y="132"/>
                  </a:lnTo>
                  <a:lnTo>
                    <a:pt x="6" y="18"/>
                  </a:lnTo>
                  <a:lnTo>
                    <a:pt x="6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4589" name="Freeform 13"/>
            <p:cNvSpPr>
              <a:spLocks/>
            </p:cNvSpPr>
            <p:nvPr userDrawn="1"/>
          </p:nvSpPr>
          <p:spPr bwMode="ltGray">
            <a:xfrm>
              <a:off x="4762" y="3591"/>
              <a:ext cx="996" cy="126"/>
            </a:xfrm>
            <a:custGeom>
              <a:avLst/>
              <a:gdLst/>
              <a:ahLst/>
              <a:cxnLst>
                <a:cxn ang="0">
                  <a:pos x="754" y="6"/>
                </a:cxn>
                <a:cxn ang="0">
                  <a:pos x="652" y="6"/>
                </a:cxn>
                <a:cxn ang="0">
                  <a:pos x="563" y="6"/>
                </a:cxn>
                <a:cxn ang="0">
                  <a:pos x="479" y="6"/>
                </a:cxn>
                <a:cxn ang="0">
                  <a:pos x="401" y="6"/>
                </a:cxn>
                <a:cxn ang="0">
                  <a:pos x="335" y="0"/>
                </a:cxn>
                <a:cxn ang="0">
                  <a:pos x="276" y="0"/>
                </a:cxn>
                <a:cxn ang="0">
                  <a:pos x="222" y="0"/>
                </a:cxn>
                <a:cxn ang="0">
                  <a:pos x="180" y="6"/>
                </a:cxn>
                <a:cxn ang="0">
                  <a:pos x="138" y="6"/>
                </a:cxn>
                <a:cxn ang="0">
                  <a:pos x="108" y="6"/>
                </a:cxn>
                <a:cxn ang="0">
                  <a:pos x="54" y="6"/>
                </a:cxn>
                <a:cxn ang="0">
                  <a:pos x="24" y="12"/>
                </a:cxn>
                <a:cxn ang="0">
                  <a:pos x="6" y="18"/>
                </a:cxn>
                <a:cxn ang="0">
                  <a:pos x="0" y="24"/>
                </a:cxn>
                <a:cxn ang="0">
                  <a:pos x="12" y="42"/>
                </a:cxn>
                <a:cxn ang="0">
                  <a:pos x="18" y="48"/>
                </a:cxn>
                <a:cxn ang="0">
                  <a:pos x="30" y="54"/>
                </a:cxn>
                <a:cxn ang="0">
                  <a:pos x="60" y="60"/>
                </a:cxn>
                <a:cxn ang="0">
                  <a:pos x="90" y="72"/>
                </a:cxn>
                <a:cxn ang="0">
                  <a:pos x="144" y="84"/>
                </a:cxn>
                <a:cxn ang="0">
                  <a:pos x="210" y="90"/>
                </a:cxn>
                <a:cxn ang="0">
                  <a:pos x="293" y="102"/>
                </a:cxn>
                <a:cxn ang="0">
                  <a:pos x="389" y="108"/>
                </a:cxn>
                <a:cxn ang="0">
                  <a:pos x="503" y="120"/>
                </a:cxn>
                <a:cxn ang="0">
                  <a:pos x="622" y="120"/>
                </a:cxn>
                <a:cxn ang="0">
                  <a:pos x="754" y="126"/>
                </a:cxn>
                <a:cxn ang="0">
                  <a:pos x="873" y="126"/>
                </a:cxn>
                <a:cxn ang="0">
                  <a:pos x="993" y="126"/>
                </a:cxn>
                <a:cxn ang="0">
                  <a:pos x="993" y="12"/>
                </a:cxn>
                <a:cxn ang="0">
                  <a:pos x="879" y="12"/>
                </a:cxn>
                <a:cxn ang="0">
                  <a:pos x="754" y="6"/>
                </a:cxn>
                <a:cxn ang="0">
                  <a:pos x="754" y="6"/>
                </a:cxn>
              </a:cxnLst>
              <a:rect l="0" t="0" r="r" b="b"/>
              <a:pathLst>
                <a:path w="993" h="126">
                  <a:moveTo>
                    <a:pt x="754" y="6"/>
                  </a:moveTo>
                  <a:lnTo>
                    <a:pt x="652" y="6"/>
                  </a:lnTo>
                  <a:lnTo>
                    <a:pt x="563" y="6"/>
                  </a:lnTo>
                  <a:lnTo>
                    <a:pt x="479" y="6"/>
                  </a:lnTo>
                  <a:lnTo>
                    <a:pt x="401" y="6"/>
                  </a:lnTo>
                  <a:lnTo>
                    <a:pt x="335" y="0"/>
                  </a:lnTo>
                  <a:lnTo>
                    <a:pt x="276" y="0"/>
                  </a:lnTo>
                  <a:lnTo>
                    <a:pt x="222" y="0"/>
                  </a:lnTo>
                  <a:lnTo>
                    <a:pt x="180" y="6"/>
                  </a:lnTo>
                  <a:lnTo>
                    <a:pt x="138" y="6"/>
                  </a:lnTo>
                  <a:lnTo>
                    <a:pt x="108" y="6"/>
                  </a:lnTo>
                  <a:lnTo>
                    <a:pt x="54" y="6"/>
                  </a:lnTo>
                  <a:lnTo>
                    <a:pt x="24" y="12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12" y="42"/>
                  </a:lnTo>
                  <a:lnTo>
                    <a:pt x="18" y="48"/>
                  </a:lnTo>
                  <a:lnTo>
                    <a:pt x="30" y="54"/>
                  </a:lnTo>
                  <a:lnTo>
                    <a:pt x="60" y="60"/>
                  </a:lnTo>
                  <a:lnTo>
                    <a:pt x="90" y="72"/>
                  </a:lnTo>
                  <a:lnTo>
                    <a:pt x="144" y="84"/>
                  </a:lnTo>
                  <a:lnTo>
                    <a:pt x="210" y="90"/>
                  </a:lnTo>
                  <a:lnTo>
                    <a:pt x="293" y="102"/>
                  </a:lnTo>
                  <a:lnTo>
                    <a:pt x="389" y="108"/>
                  </a:lnTo>
                  <a:lnTo>
                    <a:pt x="503" y="120"/>
                  </a:lnTo>
                  <a:lnTo>
                    <a:pt x="622" y="120"/>
                  </a:lnTo>
                  <a:lnTo>
                    <a:pt x="754" y="126"/>
                  </a:lnTo>
                  <a:lnTo>
                    <a:pt x="873" y="126"/>
                  </a:lnTo>
                  <a:lnTo>
                    <a:pt x="993" y="126"/>
                  </a:lnTo>
                  <a:lnTo>
                    <a:pt x="993" y="12"/>
                  </a:lnTo>
                  <a:lnTo>
                    <a:pt x="879" y="12"/>
                  </a:lnTo>
                  <a:lnTo>
                    <a:pt x="754" y="6"/>
                  </a:lnTo>
                  <a:lnTo>
                    <a:pt x="754" y="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4590" name="Freeform 14"/>
            <p:cNvSpPr>
              <a:spLocks/>
            </p:cNvSpPr>
            <p:nvPr userDrawn="1"/>
          </p:nvSpPr>
          <p:spPr bwMode="ltGray">
            <a:xfrm>
              <a:off x="4786" y="3645"/>
              <a:ext cx="972" cy="24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" y="54"/>
                </a:cxn>
                <a:cxn ang="0">
                  <a:pos x="66" y="96"/>
                </a:cxn>
                <a:cxn ang="0">
                  <a:pos x="120" y="137"/>
                </a:cxn>
                <a:cxn ang="0">
                  <a:pos x="198" y="173"/>
                </a:cxn>
                <a:cxn ang="0">
                  <a:pos x="293" y="203"/>
                </a:cxn>
                <a:cxn ang="0">
                  <a:pos x="353" y="215"/>
                </a:cxn>
                <a:cxn ang="0">
                  <a:pos x="413" y="227"/>
                </a:cxn>
                <a:cxn ang="0">
                  <a:pos x="479" y="233"/>
                </a:cxn>
                <a:cxn ang="0">
                  <a:pos x="556" y="239"/>
                </a:cxn>
                <a:cxn ang="0">
                  <a:pos x="634" y="245"/>
                </a:cxn>
                <a:cxn ang="0">
                  <a:pos x="724" y="245"/>
                </a:cxn>
                <a:cxn ang="0">
                  <a:pos x="855" y="245"/>
                </a:cxn>
                <a:cxn ang="0">
                  <a:pos x="969" y="239"/>
                </a:cxn>
                <a:cxn ang="0">
                  <a:pos x="969" y="60"/>
                </a:cxn>
                <a:cxn ang="0">
                  <a:pos x="700" y="60"/>
                </a:cxn>
                <a:cxn ang="0">
                  <a:pos x="503" y="54"/>
                </a:cxn>
                <a:cxn ang="0">
                  <a:pos x="317" y="42"/>
                </a:cxn>
                <a:cxn ang="0">
                  <a:pos x="150" y="24"/>
                </a:cxn>
                <a:cxn ang="0">
                  <a:pos x="72" y="1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969" h="245">
                  <a:moveTo>
                    <a:pt x="0" y="0"/>
                  </a:moveTo>
                  <a:lnTo>
                    <a:pt x="24" y="54"/>
                  </a:lnTo>
                  <a:lnTo>
                    <a:pt x="66" y="96"/>
                  </a:lnTo>
                  <a:lnTo>
                    <a:pt x="120" y="137"/>
                  </a:lnTo>
                  <a:lnTo>
                    <a:pt x="198" y="173"/>
                  </a:lnTo>
                  <a:lnTo>
                    <a:pt x="293" y="203"/>
                  </a:lnTo>
                  <a:lnTo>
                    <a:pt x="353" y="215"/>
                  </a:lnTo>
                  <a:lnTo>
                    <a:pt x="413" y="227"/>
                  </a:lnTo>
                  <a:lnTo>
                    <a:pt x="479" y="233"/>
                  </a:lnTo>
                  <a:lnTo>
                    <a:pt x="556" y="239"/>
                  </a:lnTo>
                  <a:lnTo>
                    <a:pt x="634" y="245"/>
                  </a:lnTo>
                  <a:lnTo>
                    <a:pt x="724" y="245"/>
                  </a:lnTo>
                  <a:lnTo>
                    <a:pt x="855" y="245"/>
                  </a:lnTo>
                  <a:lnTo>
                    <a:pt x="969" y="239"/>
                  </a:lnTo>
                  <a:lnTo>
                    <a:pt x="969" y="60"/>
                  </a:lnTo>
                  <a:lnTo>
                    <a:pt x="700" y="60"/>
                  </a:lnTo>
                  <a:lnTo>
                    <a:pt x="503" y="54"/>
                  </a:lnTo>
                  <a:lnTo>
                    <a:pt x="317" y="42"/>
                  </a:lnTo>
                  <a:lnTo>
                    <a:pt x="150" y="24"/>
                  </a:lnTo>
                  <a:lnTo>
                    <a:pt x="72" y="1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4591" name="Freeform 15"/>
            <p:cNvSpPr>
              <a:spLocks/>
            </p:cNvSpPr>
            <p:nvPr userDrawn="1"/>
          </p:nvSpPr>
          <p:spPr bwMode="ltGray">
            <a:xfrm>
              <a:off x="4804" y="3591"/>
              <a:ext cx="954" cy="90"/>
            </a:xfrm>
            <a:custGeom>
              <a:avLst/>
              <a:gdLst/>
              <a:ahLst/>
              <a:cxnLst>
                <a:cxn ang="0">
                  <a:pos x="700" y="0"/>
                </a:cxn>
                <a:cxn ang="0">
                  <a:pos x="598" y="0"/>
                </a:cxn>
                <a:cxn ang="0">
                  <a:pos x="515" y="0"/>
                </a:cxn>
                <a:cxn ang="0">
                  <a:pos x="431" y="0"/>
                </a:cxn>
                <a:cxn ang="0">
                  <a:pos x="365" y="0"/>
                </a:cxn>
                <a:cxn ang="0">
                  <a:pos x="299" y="0"/>
                </a:cxn>
                <a:cxn ang="0">
                  <a:pos x="245" y="0"/>
                </a:cxn>
                <a:cxn ang="0">
                  <a:pos x="198" y="0"/>
                </a:cxn>
                <a:cxn ang="0">
                  <a:pos x="162" y="0"/>
                </a:cxn>
                <a:cxn ang="0">
                  <a:pos x="126" y="6"/>
                </a:cxn>
                <a:cxn ang="0">
                  <a:pos x="96" y="6"/>
                </a:cxn>
                <a:cxn ang="0">
                  <a:pos x="54" y="12"/>
                </a:cxn>
                <a:cxn ang="0">
                  <a:pos x="30" y="12"/>
                </a:cxn>
                <a:cxn ang="0">
                  <a:pos x="12" y="18"/>
                </a:cxn>
                <a:cxn ang="0">
                  <a:pos x="6" y="18"/>
                </a:cxn>
                <a:cxn ang="0">
                  <a:pos x="0" y="24"/>
                </a:cxn>
                <a:cxn ang="0">
                  <a:pos x="6" y="30"/>
                </a:cxn>
                <a:cxn ang="0">
                  <a:pos x="24" y="36"/>
                </a:cxn>
                <a:cxn ang="0">
                  <a:pos x="54" y="42"/>
                </a:cxn>
                <a:cxn ang="0">
                  <a:pos x="102" y="54"/>
                </a:cxn>
                <a:cxn ang="0">
                  <a:pos x="168" y="60"/>
                </a:cxn>
                <a:cxn ang="0">
                  <a:pos x="251" y="66"/>
                </a:cxn>
                <a:cxn ang="0">
                  <a:pos x="341" y="78"/>
                </a:cxn>
                <a:cxn ang="0">
                  <a:pos x="449" y="84"/>
                </a:cxn>
                <a:cxn ang="0">
                  <a:pos x="568" y="84"/>
                </a:cxn>
                <a:cxn ang="0">
                  <a:pos x="694" y="90"/>
                </a:cxn>
                <a:cxn ang="0">
                  <a:pos x="825" y="90"/>
                </a:cxn>
                <a:cxn ang="0">
                  <a:pos x="951" y="90"/>
                </a:cxn>
                <a:cxn ang="0">
                  <a:pos x="951" y="6"/>
                </a:cxn>
                <a:cxn ang="0">
                  <a:pos x="831" y="6"/>
                </a:cxn>
                <a:cxn ang="0">
                  <a:pos x="772" y="6"/>
                </a:cxn>
                <a:cxn ang="0">
                  <a:pos x="700" y="0"/>
                </a:cxn>
                <a:cxn ang="0">
                  <a:pos x="700" y="0"/>
                </a:cxn>
              </a:cxnLst>
              <a:rect l="0" t="0" r="r" b="b"/>
              <a:pathLst>
                <a:path w="951" h="90">
                  <a:moveTo>
                    <a:pt x="700" y="0"/>
                  </a:moveTo>
                  <a:lnTo>
                    <a:pt x="598" y="0"/>
                  </a:lnTo>
                  <a:lnTo>
                    <a:pt x="515" y="0"/>
                  </a:lnTo>
                  <a:lnTo>
                    <a:pt x="431" y="0"/>
                  </a:lnTo>
                  <a:lnTo>
                    <a:pt x="365" y="0"/>
                  </a:lnTo>
                  <a:lnTo>
                    <a:pt x="299" y="0"/>
                  </a:lnTo>
                  <a:lnTo>
                    <a:pt x="245" y="0"/>
                  </a:lnTo>
                  <a:lnTo>
                    <a:pt x="198" y="0"/>
                  </a:lnTo>
                  <a:lnTo>
                    <a:pt x="162" y="0"/>
                  </a:lnTo>
                  <a:lnTo>
                    <a:pt x="126" y="6"/>
                  </a:lnTo>
                  <a:lnTo>
                    <a:pt x="96" y="6"/>
                  </a:lnTo>
                  <a:lnTo>
                    <a:pt x="54" y="12"/>
                  </a:lnTo>
                  <a:lnTo>
                    <a:pt x="30" y="12"/>
                  </a:lnTo>
                  <a:lnTo>
                    <a:pt x="12" y="18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6" y="30"/>
                  </a:lnTo>
                  <a:lnTo>
                    <a:pt x="24" y="36"/>
                  </a:lnTo>
                  <a:lnTo>
                    <a:pt x="54" y="42"/>
                  </a:lnTo>
                  <a:lnTo>
                    <a:pt x="102" y="54"/>
                  </a:lnTo>
                  <a:lnTo>
                    <a:pt x="168" y="60"/>
                  </a:lnTo>
                  <a:lnTo>
                    <a:pt x="251" y="66"/>
                  </a:lnTo>
                  <a:lnTo>
                    <a:pt x="341" y="78"/>
                  </a:lnTo>
                  <a:lnTo>
                    <a:pt x="449" y="84"/>
                  </a:lnTo>
                  <a:lnTo>
                    <a:pt x="568" y="84"/>
                  </a:lnTo>
                  <a:lnTo>
                    <a:pt x="694" y="90"/>
                  </a:lnTo>
                  <a:lnTo>
                    <a:pt x="825" y="90"/>
                  </a:lnTo>
                  <a:lnTo>
                    <a:pt x="951" y="90"/>
                  </a:lnTo>
                  <a:lnTo>
                    <a:pt x="951" y="6"/>
                  </a:lnTo>
                  <a:lnTo>
                    <a:pt x="831" y="6"/>
                  </a:lnTo>
                  <a:lnTo>
                    <a:pt x="772" y="6"/>
                  </a:lnTo>
                  <a:lnTo>
                    <a:pt x="700" y="0"/>
                  </a:lnTo>
                  <a:lnTo>
                    <a:pt x="7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4592" name="Freeform 16"/>
            <p:cNvSpPr>
              <a:spLocks/>
            </p:cNvSpPr>
            <p:nvPr userDrawn="1"/>
          </p:nvSpPr>
          <p:spPr bwMode="ltGray">
            <a:xfrm>
              <a:off x="3059" y="1541"/>
              <a:ext cx="102" cy="155"/>
            </a:xfrm>
            <a:custGeom>
              <a:avLst/>
              <a:gdLst/>
              <a:ahLst/>
              <a:cxnLst>
                <a:cxn ang="0">
                  <a:pos x="102" y="0"/>
                </a:cxn>
                <a:cxn ang="0">
                  <a:pos x="0" y="12"/>
                </a:cxn>
                <a:cxn ang="0">
                  <a:pos x="30" y="72"/>
                </a:cxn>
                <a:cxn ang="0">
                  <a:pos x="30" y="155"/>
                </a:cxn>
                <a:cxn ang="0">
                  <a:pos x="72" y="155"/>
                </a:cxn>
                <a:cxn ang="0">
                  <a:pos x="72" y="66"/>
                </a:cxn>
                <a:cxn ang="0">
                  <a:pos x="102" y="0"/>
                </a:cxn>
                <a:cxn ang="0">
                  <a:pos x="102" y="0"/>
                </a:cxn>
              </a:cxnLst>
              <a:rect l="0" t="0" r="r" b="b"/>
              <a:pathLst>
                <a:path w="102" h="155">
                  <a:moveTo>
                    <a:pt x="102" y="0"/>
                  </a:moveTo>
                  <a:lnTo>
                    <a:pt x="0" y="12"/>
                  </a:lnTo>
                  <a:lnTo>
                    <a:pt x="30" y="72"/>
                  </a:lnTo>
                  <a:lnTo>
                    <a:pt x="30" y="155"/>
                  </a:lnTo>
                  <a:lnTo>
                    <a:pt x="72" y="155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4593" name="Freeform 17"/>
            <p:cNvSpPr>
              <a:spLocks noEditPoints="1"/>
            </p:cNvSpPr>
            <p:nvPr userDrawn="1"/>
          </p:nvSpPr>
          <p:spPr bwMode="ltGray">
            <a:xfrm>
              <a:off x="3059" y="1690"/>
              <a:ext cx="90" cy="96"/>
            </a:xfrm>
            <a:custGeom>
              <a:avLst/>
              <a:gdLst/>
              <a:ahLst/>
              <a:cxnLst>
                <a:cxn ang="0">
                  <a:pos x="48" y="96"/>
                </a:cxn>
                <a:cxn ang="0">
                  <a:pos x="72" y="72"/>
                </a:cxn>
                <a:cxn ang="0">
                  <a:pos x="84" y="48"/>
                </a:cxn>
                <a:cxn ang="0">
                  <a:pos x="90" y="36"/>
                </a:cxn>
                <a:cxn ang="0">
                  <a:pos x="84" y="24"/>
                </a:cxn>
                <a:cxn ang="0">
                  <a:pos x="66" y="6"/>
                </a:cxn>
                <a:cxn ang="0">
                  <a:pos x="42" y="0"/>
                </a:cxn>
                <a:cxn ang="0">
                  <a:pos x="24" y="0"/>
                </a:cxn>
                <a:cxn ang="0">
                  <a:pos x="12" y="12"/>
                </a:cxn>
                <a:cxn ang="0">
                  <a:pos x="6" y="24"/>
                </a:cxn>
                <a:cxn ang="0">
                  <a:pos x="0" y="36"/>
                </a:cxn>
                <a:cxn ang="0">
                  <a:pos x="12" y="66"/>
                </a:cxn>
                <a:cxn ang="0">
                  <a:pos x="30" y="84"/>
                </a:cxn>
                <a:cxn ang="0">
                  <a:pos x="48" y="96"/>
                </a:cxn>
                <a:cxn ang="0">
                  <a:pos x="48" y="96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24"/>
                </a:cxn>
                <a:cxn ang="0">
                  <a:pos x="72" y="36"/>
                </a:cxn>
                <a:cxn ang="0">
                  <a:pos x="72" y="48"/>
                </a:cxn>
                <a:cxn ang="0">
                  <a:pos x="54" y="66"/>
                </a:cxn>
                <a:cxn ang="0">
                  <a:pos x="48" y="78"/>
                </a:cxn>
                <a:cxn ang="0">
                  <a:pos x="30" y="66"/>
                </a:cxn>
                <a:cxn ang="0">
                  <a:pos x="24" y="48"/>
                </a:cxn>
                <a:cxn ang="0">
                  <a:pos x="18" y="30"/>
                </a:cxn>
                <a:cxn ang="0">
                  <a:pos x="30" y="12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90" h="96">
                  <a:moveTo>
                    <a:pt x="48" y="96"/>
                  </a:moveTo>
                  <a:lnTo>
                    <a:pt x="72" y="72"/>
                  </a:lnTo>
                  <a:lnTo>
                    <a:pt x="84" y="48"/>
                  </a:lnTo>
                  <a:lnTo>
                    <a:pt x="90" y="36"/>
                  </a:lnTo>
                  <a:lnTo>
                    <a:pt x="84" y="24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0"/>
                  </a:lnTo>
                  <a:lnTo>
                    <a:pt x="12" y="12"/>
                  </a:lnTo>
                  <a:lnTo>
                    <a:pt x="6" y="24"/>
                  </a:lnTo>
                  <a:lnTo>
                    <a:pt x="0" y="36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54" y="66"/>
                  </a:lnTo>
                  <a:lnTo>
                    <a:pt x="48" y="78"/>
                  </a:lnTo>
                  <a:lnTo>
                    <a:pt x="30" y="66"/>
                  </a:lnTo>
                  <a:lnTo>
                    <a:pt x="24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4594" name="Freeform 18"/>
            <p:cNvSpPr>
              <a:spLocks noEditPoints="1"/>
            </p:cNvSpPr>
            <p:nvPr userDrawn="1"/>
          </p:nvSpPr>
          <p:spPr bwMode="ltGray">
            <a:xfrm>
              <a:off x="3059" y="1768"/>
              <a:ext cx="90" cy="108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12" y="102"/>
                </a:cxn>
                <a:cxn ang="0">
                  <a:pos x="24" y="108"/>
                </a:cxn>
                <a:cxn ang="0">
                  <a:pos x="54" y="108"/>
                </a:cxn>
                <a:cxn ang="0">
                  <a:pos x="78" y="96"/>
                </a:cxn>
                <a:cxn ang="0">
                  <a:pos x="90" y="72"/>
                </a:cxn>
                <a:cxn ang="0">
                  <a:pos x="84" y="42"/>
                </a:cxn>
                <a:cxn ang="0">
                  <a:pos x="66" y="24"/>
                </a:cxn>
                <a:cxn ang="0">
                  <a:pos x="54" y="12"/>
                </a:cxn>
                <a:cxn ang="0">
                  <a:pos x="48" y="6"/>
                </a:cxn>
                <a:cxn ang="0">
                  <a:pos x="48" y="6"/>
                </a:cxn>
                <a:cxn ang="0">
                  <a:pos x="48" y="0"/>
                </a:cxn>
                <a:cxn ang="0">
                  <a:pos x="24" y="24"/>
                </a:cxn>
                <a:cxn ang="0">
                  <a:pos x="6" y="48"/>
                </a:cxn>
                <a:cxn ang="0">
                  <a:pos x="0" y="66"/>
                </a:cxn>
                <a:cxn ang="0">
                  <a:pos x="0" y="90"/>
                </a:cxn>
                <a:cxn ang="0">
                  <a:pos x="0" y="90"/>
                </a:cxn>
                <a:cxn ang="0">
                  <a:pos x="12" y="66"/>
                </a:cxn>
                <a:cxn ang="0">
                  <a:pos x="18" y="48"/>
                </a:cxn>
                <a:cxn ang="0">
                  <a:pos x="30" y="36"/>
                </a:cxn>
                <a:cxn ang="0">
                  <a:pos x="42" y="24"/>
                </a:cxn>
                <a:cxn ang="0">
                  <a:pos x="48" y="18"/>
                </a:cxn>
                <a:cxn ang="0">
                  <a:pos x="66" y="30"/>
                </a:cxn>
                <a:cxn ang="0">
                  <a:pos x="72" y="48"/>
                </a:cxn>
                <a:cxn ang="0">
                  <a:pos x="78" y="72"/>
                </a:cxn>
                <a:cxn ang="0">
                  <a:pos x="78" y="84"/>
                </a:cxn>
                <a:cxn ang="0">
                  <a:pos x="66" y="96"/>
                </a:cxn>
                <a:cxn ang="0">
                  <a:pos x="42" y="102"/>
                </a:cxn>
                <a:cxn ang="0">
                  <a:pos x="30" y="96"/>
                </a:cxn>
                <a:cxn ang="0">
                  <a:pos x="18" y="90"/>
                </a:cxn>
                <a:cxn ang="0">
                  <a:pos x="12" y="78"/>
                </a:cxn>
                <a:cxn ang="0">
                  <a:pos x="12" y="66"/>
                </a:cxn>
                <a:cxn ang="0">
                  <a:pos x="12" y="66"/>
                </a:cxn>
              </a:cxnLst>
              <a:rect l="0" t="0" r="r" b="b"/>
              <a:pathLst>
                <a:path w="90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54" y="108"/>
                  </a:lnTo>
                  <a:lnTo>
                    <a:pt x="78" y="96"/>
                  </a:lnTo>
                  <a:lnTo>
                    <a:pt x="90" y="72"/>
                  </a:lnTo>
                  <a:lnTo>
                    <a:pt x="84" y="42"/>
                  </a:lnTo>
                  <a:lnTo>
                    <a:pt x="66" y="24"/>
                  </a:lnTo>
                  <a:lnTo>
                    <a:pt x="54" y="12"/>
                  </a:lnTo>
                  <a:lnTo>
                    <a:pt x="48" y="6"/>
                  </a:lnTo>
                  <a:lnTo>
                    <a:pt x="48" y="6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30" y="36"/>
                  </a:lnTo>
                  <a:lnTo>
                    <a:pt x="42" y="24"/>
                  </a:lnTo>
                  <a:lnTo>
                    <a:pt x="48" y="18"/>
                  </a:lnTo>
                  <a:lnTo>
                    <a:pt x="66" y="30"/>
                  </a:lnTo>
                  <a:lnTo>
                    <a:pt x="72" y="48"/>
                  </a:lnTo>
                  <a:lnTo>
                    <a:pt x="78" y="72"/>
                  </a:lnTo>
                  <a:lnTo>
                    <a:pt x="78" y="84"/>
                  </a:lnTo>
                  <a:lnTo>
                    <a:pt x="66" y="96"/>
                  </a:lnTo>
                  <a:lnTo>
                    <a:pt x="42" y="102"/>
                  </a:lnTo>
                  <a:lnTo>
                    <a:pt x="30" y="96"/>
                  </a:lnTo>
                  <a:lnTo>
                    <a:pt x="18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4595" name="Freeform 19"/>
            <p:cNvSpPr>
              <a:spLocks/>
            </p:cNvSpPr>
            <p:nvPr userDrawn="1"/>
          </p:nvSpPr>
          <p:spPr bwMode="ltGray">
            <a:xfrm>
              <a:off x="5470" y="1205"/>
              <a:ext cx="102" cy="156"/>
            </a:xfrm>
            <a:custGeom>
              <a:avLst/>
              <a:gdLst/>
              <a:ahLst/>
              <a:cxnLst>
                <a:cxn ang="0">
                  <a:pos x="102" y="0"/>
                </a:cxn>
                <a:cxn ang="0">
                  <a:pos x="0" y="6"/>
                </a:cxn>
                <a:cxn ang="0">
                  <a:pos x="30" y="72"/>
                </a:cxn>
                <a:cxn ang="0">
                  <a:pos x="30" y="156"/>
                </a:cxn>
                <a:cxn ang="0">
                  <a:pos x="72" y="156"/>
                </a:cxn>
                <a:cxn ang="0">
                  <a:pos x="72" y="66"/>
                </a:cxn>
                <a:cxn ang="0">
                  <a:pos x="102" y="0"/>
                </a:cxn>
                <a:cxn ang="0">
                  <a:pos x="102" y="0"/>
                </a:cxn>
              </a:cxnLst>
              <a:rect l="0" t="0" r="r" b="b"/>
              <a:pathLst>
                <a:path w="102" h="156">
                  <a:moveTo>
                    <a:pt x="102" y="0"/>
                  </a:moveTo>
                  <a:lnTo>
                    <a:pt x="0" y="6"/>
                  </a:lnTo>
                  <a:lnTo>
                    <a:pt x="30" y="72"/>
                  </a:lnTo>
                  <a:lnTo>
                    <a:pt x="30" y="156"/>
                  </a:lnTo>
                  <a:lnTo>
                    <a:pt x="72" y="156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4596" name="Freeform 20"/>
            <p:cNvSpPr>
              <a:spLocks noEditPoints="1"/>
            </p:cNvSpPr>
            <p:nvPr userDrawn="1"/>
          </p:nvSpPr>
          <p:spPr bwMode="ltGray">
            <a:xfrm>
              <a:off x="5476" y="1349"/>
              <a:ext cx="84" cy="96"/>
            </a:xfrm>
            <a:custGeom>
              <a:avLst/>
              <a:gdLst/>
              <a:ahLst/>
              <a:cxnLst>
                <a:cxn ang="0">
                  <a:pos x="42" y="96"/>
                </a:cxn>
                <a:cxn ang="0">
                  <a:pos x="66" y="78"/>
                </a:cxn>
                <a:cxn ang="0">
                  <a:pos x="84" y="54"/>
                </a:cxn>
                <a:cxn ang="0">
                  <a:pos x="84" y="30"/>
                </a:cxn>
                <a:cxn ang="0">
                  <a:pos x="66" y="6"/>
                </a:cxn>
                <a:cxn ang="0">
                  <a:pos x="42" y="0"/>
                </a:cxn>
                <a:cxn ang="0">
                  <a:pos x="24" y="6"/>
                </a:cxn>
                <a:cxn ang="0">
                  <a:pos x="12" y="18"/>
                </a:cxn>
                <a:cxn ang="0">
                  <a:pos x="6" y="30"/>
                </a:cxn>
                <a:cxn ang="0">
                  <a:pos x="0" y="42"/>
                </a:cxn>
                <a:cxn ang="0">
                  <a:pos x="12" y="66"/>
                </a:cxn>
                <a:cxn ang="0">
                  <a:pos x="30" y="84"/>
                </a:cxn>
                <a:cxn ang="0">
                  <a:pos x="42" y="96"/>
                </a:cxn>
                <a:cxn ang="0">
                  <a:pos x="42" y="96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30"/>
                </a:cxn>
                <a:cxn ang="0">
                  <a:pos x="72" y="42"/>
                </a:cxn>
                <a:cxn ang="0">
                  <a:pos x="66" y="54"/>
                </a:cxn>
                <a:cxn ang="0">
                  <a:pos x="54" y="72"/>
                </a:cxn>
                <a:cxn ang="0">
                  <a:pos x="42" y="84"/>
                </a:cxn>
                <a:cxn ang="0">
                  <a:pos x="42" y="84"/>
                </a:cxn>
                <a:cxn ang="0">
                  <a:pos x="30" y="72"/>
                </a:cxn>
                <a:cxn ang="0">
                  <a:pos x="18" y="54"/>
                </a:cxn>
                <a:cxn ang="0">
                  <a:pos x="18" y="30"/>
                </a:cxn>
                <a:cxn ang="0">
                  <a:pos x="30" y="18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84" h="96">
                  <a:moveTo>
                    <a:pt x="42" y="96"/>
                  </a:moveTo>
                  <a:lnTo>
                    <a:pt x="66" y="78"/>
                  </a:lnTo>
                  <a:lnTo>
                    <a:pt x="84" y="54"/>
                  </a:lnTo>
                  <a:lnTo>
                    <a:pt x="84" y="30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6"/>
                  </a:lnTo>
                  <a:lnTo>
                    <a:pt x="12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2" y="96"/>
                  </a:lnTo>
                  <a:lnTo>
                    <a:pt x="42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4"/>
                  </a:lnTo>
                  <a:lnTo>
                    <a:pt x="54" y="72"/>
                  </a:lnTo>
                  <a:lnTo>
                    <a:pt x="42" y="84"/>
                  </a:lnTo>
                  <a:lnTo>
                    <a:pt x="42" y="84"/>
                  </a:lnTo>
                  <a:lnTo>
                    <a:pt x="30" y="72"/>
                  </a:lnTo>
                  <a:lnTo>
                    <a:pt x="18" y="54"/>
                  </a:lnTo>
                  <a:lnTo>
                    <a:pt x="18" y="30"/>
                  </a:lnTo>
                  <a:lnTo>
                    <a:pt x="30" y="18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4597" name="Freeform 21"/>
            <p:cNvSpPr>
              <a:spLocks noEditPoints="1"/>
            </p:cNvSpPr>
            <p:nvPr userDrawn="1"/>
          </p:nvSpPr>
          <p:spPr bwMode="ltGray">
            <a:xfrm>
              <a:off x="5470" y="1433"/>
              <a:ext cx="90" cy="108"/>
            </a:xfrm>
            <a:custGeom>
              <a:avLst/>
              <a:gdLst/>
              <a:ahLst/>
              <a:cxnLst>
                <a:cxn ang="0">
                  <a:pos x="6" y="90"/>
                </a:cxn>
                <a:cxn ang="0">
                  <a:pos x="18" y="102"/>
                </a:cxn>
                <a:cxn ang="0">
                  <a:pos x="30" y="108"/>
                </a:cxn>
                <a:cxn ang="0">
                  <a:pos x="60" y="108"/>
                </a:cxn>
                <a:cxn ang="0">
                  <a:pos x="84" y="96"/>
                </a:cxn>
                <a:cxn ang="0">
                  <a:pos x="90" y="84"/>
                </a:cxn>
                <a:cxn ang="0">
                  <a:pos x="90" y="66"/>
                </a:cxn>
                <a:cxn ang="0">
                  <a:pos x="84" y="36"/>
                </a:cxn>
                <a:cxn ang="0">
                  <a:pos x="72" y="18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54" y="0"/>
                </a:cxn>
                <a:cxn ang="0">
                  <a:pos x="48" y="0"/>
                </a:cxn>
                <a:cxn ang="0">
                  <a:pos x="24" y="24"/>
                </a:cxn>
                <a:cxn ang="0">
                  <a:pos x="12" y="48"/>
                </a:cxn>
                <a:cxn ang="0">
                  <a:pos x="0" y="66"/>
                </a:cxn>
                <a:cxn ang="0">
                  <a:pos x="6" y="90"/>
                </a:cxn>
                <a:cxn ang="0">
                  <a:pos x="6" y="90"/>
                </a:cxn>
                <a:cxn ang="0">
                  <a:pos x="18" y="66"/>
                </a:cxn>
                <a:cxn ang="0">
                  <a:pos x="24" y="48"/>
                </a:cxn>
                <a:cxn ang="0">
                  <a:pos x="36" y="30"/>
                </a:cxn>
                <a:cxn ang="0">
                  <a:pos x="42" y="18"/>
                </a:cxn>
                <a:cxn ang="0">
                  <a:pos x="48" y="12"/>
                </a:cxn>
                <a:cxn ang="0">
                  <a:pos x="78" y="42"/>
                </a:cxn>
                <a:cxn ang="0">
                  <a:pos x="84" y="66"/>
                </a:cxn>
                <a:cxn ang="0">
                  <a:pos x="66" y="90"/>
                </a:cxn>
                <a:cxn ang="0">
                  <a:pos x="54" y="96"/>
                </a:cxn>
                <a:cxn ang="0">
                  <a:pos x="42" y="96"/>
                </a:cxn>
                <a:cxn ang="0">
                  <a:pos x="30" y="96"/>
                </a:cxn>
                <a:cxn ang="0">
                  <a:pos x="24" y="84"/>
                </a:cxn>
                <a:cxn ang="0">
                  <a:pos x="18" y="78"/>
                </a:cxn>
                <a:cxn ang="0">
                  <a:pos x="18" y="66"/>
                </a:cxn>
                <a:cxn ang="0">
                  <a:pos x="18" y="66"/>
                </a:cxn>
              </a:cxnLst>
              <a:rect l="0" t="0" r="r" b="b"/>
              <a:pathLst>
                <a:path w="90" h="108">
                  <a:moveTo>
                    <a:pt x="6" y="90"/>
                  </a:moveTo>
                  <a:lnTo>
                    <a:pt x="18" y="102"/>
                  </a:lnTo>
                  <a:lnTo>
                    <a:pt x="30" y="108"/>
                  </a:lnTo>
                  <a:lnTo>
                    <a:pt x="60" y="108"/>
                  </a:lnTo>
                  <a:lnTo>
                    <a:pt x="84" y="96"/>
                  </a:lnTo>
                  <a:lnTo>
                    <a:pt x="90" y="84"/>
                  </a:lnTo>
                  <a:lnTo>
                    <a:pt x="90" y="66"/>
                  </a:lnTo>
                  <a:lnTo>
                    <a:pt x="84" y="36"/>
                  </a:lnTo>
                  <a:lnTo>
                    <a:pt x="72" y="18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12" y="48"/>
                  </a:lnTo>
                  <a:lnTo>
                    <a:pt x="0" y="66"/>
                  </a:lnTo>
                  <a:lnTo>
                    <a:pt x="6" y="90"/>
                  </a:lnTo>
                  <a:lnTo>
                    <a:pt x="6" y="90"/>
                  </a:lnTo>
                  <a:close/>
                  <a:moveTo>
                    <a:pt x="18" y="66"/>
                  </a:moveTo>
                  <a:lnTo>
                    <a:pt x="24" y="48"/>
                  </a:lnTo>
                  <a:lnTo>
                    <a:pt x="36" y="30"/>
                  </a:lnTo>
                  <a:lnTo>
                    <a:pt x="42" y="18"/>
                  </a:lnTo>
                  <a:lnTo>
                    <a:pt x="48" y="12"/>
                  </a:lnTo>
                  <a:lnTo>
                    <a:pt x="78" y="42"/>
                  </a:lnTo>
                  <a:lnTo>
                    <a:pt x="84" y="66"/>
                  </a:lnTo>
                  <a:lnTo>
                    <a:pt x="66" y="90"/>
                  </a:lnTo>
                  <a:lnTo>
                    <a:pt x="54" y="96"/>
                  </a:lnTo>
                  <a:lnTo>
                    <a:pt x="42" y="96"/>
                  </a:lnTo>
                  <a:lnTo>
                    <a:pt x="30" y="96"/>
                  </a:lnTo>
                  <a:lnTo>
                    <a:pt x="24" y="84"/>
                  </a:lnTo>
                  <a:lnTo>
                    <a:pt x="18" y="78"/>
                  </a:lnTo>
                  <a:lnTo>
                    <a:pt x="18" y="66"/>
                  </a:lnTo>
                  <a:lnTo>
                    <a:pt x="18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4598" name="Freeform 22"/>
            <p:cNvSpPr>
              <a:spLocks noEditPoints="1"/>
            </p:cNvSpPr>
            <p:nvPr userDrawn="1"/>
          </p:nvSpPr>
          <p:spPr bwMode="ltGray">
            <a:xfrm>
              <a:off x="5428" y="3525"/>
              <a:ext cx="66" cy="96"/>
            </a:xfrm>
            <a:custGeom>
              <a:avLst/>
              <a:gdLst/>
              <a:ahLst/>
              <a:cxnLst>
                <a:cxn ang="0">
                  <a:pos x="30" y="96"/>
                </a:cxn>
                <a:cxn ang="0">
                  <a:pos x="54" y="72"/>
                </a:cxn>
                <a:cxn ang="0">
                  <a:pos x="66" y="48"/>
                </a:cxn>
                <a:cxn ang="0">
                  <a:pos x="66" y="24"/>
                </a:cxn>
                <a:cxn ang="0">
                  <a:pos x="54" y="6"/>
                </a:cxn>
                <a:cxn ang="0">
                  <a:pos x="30" y="0"/>
                </a:cxn>
                <a:cxn ang="0">
                  <a:pos x="18" y="0"/>
                </a:cxn>
                <a:cxn ang="0">
                  <a:pos x="6" y="12"/>
                </a:cxn>
                <a:cxn ang="0">
                  <a:pos x="0" y="36"/>
                </a:cxn>
                <a:cxn ang="0">
                  <a:pos x="6" y="60"/>
                </a:cxn>
                <a:cxn ang="0">
                  <a:pos x="18" y="84"/>
                </a:cxn>
                <a:cxn ang="0">
                  <a:pos x="30" y="96"/>
                </a:cxn>
                <a:cxn ang="0">
                  <a:pos x="30" y="96"/>
                </a:cxn>
                <a:cxn ang="0">
                  <a:pos x="30" y="12"/>
                </a:cxn>
                <a:cxn ang="0">
                  <a:pos x="48" y="18"/>
                </a:cxn>
                <a:cxn ang="0">
                  <a:pos x="54" y="24"/>
                </a:cxn>
                <a:cxn ang="0">
                  <a:pos x="54" y="36"/>
                </a:cxn>
                <a:cxn ang="0">
                  <a:pos x="48" y="48"/>
                </a:cxn>
                <a:cxn ang="0">
                  <a:pos x="36" y="66"/>
                </a:cxn>
                <a:cxn ang="0">
                  <a:pos x="30" y="78"/>
                </a:cxn>
                <a:cxn ang="0">
                  <a:pos x="18" y="66"/>
                </a:cxn>
                <a:cxn ang="0">
                  <a:pos x="12" y="48"/>
                </a:cxn>
                <a:cxn ang="0">
                  <a:pos x="6" y="30"/>
                </a:cxn>
                <a:cxn ang="0">
                  <a:pos x="18" y="12"/>
                </a:cxn>
                <a:cxn ang="0">
                  <a:pos x="30" y="12"/>
                </a:cxn>
                <a:cxn ang="0">
                  <a:pos x="30" y="12"/>
                </a:cxn>
              </a:cxnLst>
              <a:rect l="0" t="0" r="r" b="b"/>
              <a:pathLst>
                <a:path w="66" h="96">
                  <a:moveTo>
                    <a:pt x="30" y="96"/>
                  </a:moveTo>
                  <a:lnTo>
                    <a:pt x="54" y="72"/>
                  </a:lnTo>
                  <a:lnTo>
                    <a:pt x="66" y="48"/>
                  </a:lnTo>
                  <a:lnTo>
                    <a:pt x="66" y="24"/>
                  </a:lnTo>
                  <a:lnTo>
                    <a:pt x="54" y="6"/>
                  </a:lnTo>
                  <a:lnTo>
                    <a:pt x="30" y="0"/>
                  </a:lnTo>
                  <a:lnTo>
                    <a:pt x="18" y="0"/>
                  </a:lnTo>
                  <a:lnTo>
                    <a:pt x="6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18" y="84"/>
                  </a:lnTo>
                  <a:lnTo>
                    <a:pt x="30" y="96"/>
                  </a:lnTo>
                  <a:lnTo>
                    <a:pt x="30" y="96"/>
                  </a:lnTo>
                  <a:close/>
                  <a:moveTo>
                    <a:pt x="30" y="12"/>
                  </a:moveTo>
                  <a:lnTo>
                    <a:pt x="48" y="18"/>
                  </a:lnTo>
                  <a:lnTo>
                    <a:pt x="54" y="24"/>
                  </a:lnTo>
                  <a:lnTo>
                    <a:pt x="54" y="36"/>
                  </a:lnTo>
                  <a:lnTo>
                    <a:pt x="48" y="48"/>
                  </a:lnTo>
                  <a:lnTo>
                    <a:pt x="36" y="66"/>
                  </a:lnTo>
                  <a:lnTo>
                    <a:pt x="30" y="78"/>
                  </a:lnTo>
                  <a:lnTo>
                    <a:pt x="18" y="66"/>
                  </a:lnTo>
                  <a:lnTo>
                    <a:pt x="12" y="48"/>
                  </a:lnTo>
                  <a:lnTo>
                    <a:pt x="6" y="30"/>
                  </a:lnTo>
                  <a:lnTo>
                    <a:pt x="18" y="12"/>
                  </a:lnTo>
                  <a:lnTo>
                    <a:pt x="30" y="12"/>
                  </a:lnTo>
                  <a:lnTo>
                    <a:pt x="30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4599" name="Freeform 23"/>
            <p:cNvSpPr>
              <a:spLocks/>
            </p:cNvSpPr>
            <p:nvPr userDrawn="1"/>
          </p:nvSpPr>
          <p:spPr bwMode="ltGray">
            <a:xfrm>
              <a:off x="3017" y="1127"/>
              <a:ext cx="2603" cy="444"/>
            </a:xfrm>
            <a:custGeom>
              <a:avLst/>
              <a:gdLst/>
              <a:ahLst/>
              <a:cxnLst>
                <a:cxn ang="0">
                  <a:pos x="2577" y="0"/>
                </a:cxn>
                <a:cxn ang="0">
                  <a:pos x="2594" y="72"/>
                </a:cxn>
                <a:cxn ang="0">
                  <a:pos x="6" y="444"/>
                </a:cxn>
                <a:cxn ang="0">
                  <a:pos x="0" y="396"/>
                </a:cxn>
                <a:cxn ang="0">
                  <a:pos x="1225" y="96"/>
                </a:cxn>
                <a:cxn ang="0">
                  <a:pos x="1351" y="78"/>
                </a:cxn>
                <a:cxn ang="0">
                  <a:pos x="2577" y="0"/>
                </a:cxn>
                <a:cxn ang="0">
                  <a:pos x="2577" y="0"/>
                </a:cxn>
              </a:cxnLst>
              <a:rect l="0" t="0" r="r" b="b"/>
              <a:pathLst>
                <a:path w="2594" h="444">
                  <a:moveTo>
                    <a:pt x="2577" y="0"/>
                  </a:moveTo>
                  <a:lnTo>
                    <a:pt x="2594" y="72"/>
                  </a:lnTo>
                  <a:lnTo>
                    <a:pt x="6" y="444"/>
                  </a:lnTo>
                  <a:lnTo>
                    <a:pt x="0" y="396"/>
                  </a:lnTo>
                  <a:lnTo>
                    <a:pt x="1225" y="96"/>
                  </a:lnTo>
                  <a:lnTo>
                    <a:pt x="1351" y="78"/>
                  </a:lnTo>
                  <a:lnTo>
                    <a:pt x="2577" y="0"/>
                  </a:lnTo>
                  <a:lnTo>
                    <a:pt x="25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4600" name="Freeform 24"/>
            <p:cNvSpPr>
              <a:spLocks noEditPoints="1"/>
            </p:cNvSpPr>
            <p:nvPr userDrawn="1"/>
          </p:nvSpPr>
          <p:spPr bwMode="ltGray">
            <a:xfrm>
              <a:off x="2934" y="3773"/>
              <a:ext cx="84" cy="95"/>
            </a:xfrm>
            <a:custGeom>
              <a:avLst/>
              <a:gdLst/>
              <a:ahLst/>
              <a:cxnLst>
                <a:cxn ang="0">
                  <a:pos x="36" y="95"/>
                </a:cxn>
                <a:cxn ang="0">
                  <a:pos x="60" y="77"/>
                </a:cxn>
                <a:cxn ang="0">
                  <a:pos x="78" y="53"/>
                </a:cxn>
                <a:cxn ang="0">
                  <a:pos x="84" y="42"/>
                </a:cxn>
                <a:cxn ang="0">
                  <a:pos x="84" y="30"/>
                </a:cxn>
                <a:cxn ang="0">
                  <a:pos x="72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12" y="12"/>
                </a:cxn>
                <a:cxn ang="0">
                  <a:pos x="0" y="24"/>
                </a:cxn>
                <a:cxn ang="0">
                  <a:pos x="0" y="36"/>
                </a:cxn>
                <a:cxn ang="0">
                  <a:pos x="6" y="59"/>
                </a:cxn>
                <a:cxn ang="0">
                  <a:pos x="24" y="83"/>
                </a:cxn>
                <a:cxn ang="0">
                  <a:pos x="36" y="95"/>
                </a:cxn>
                <a:cxn ang="0">
                  <a:pos x="36" y="95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30"/>
                </a:cxn>
                <a:cxn ang="0">
                  <a:pos x="72" y="42"/>
                </a:cxn>
                <a:cxn ang="0">
                  <a:pos x="66" y="53"/>
                </a:cxn>
                <a:cxn ang="0">
                  <a:pos x="48" y="71"/>
                </a:cxn>
                <a:cxn ang="0">
                  <a:pos x="42" y="77"/>
                </a:cxn>
                <a:cxn ang="0">
                  <a:pos x="36" y="77"/>
                </a:cxn>
                <a:cxn ang="0">
                  <a:pos x="24" y="65"/>
                </a:cxn>
                <a:cxn ang="0">
                  <a:pos x="18" y="48"/>
                </a:cxn>
                <a:cxn ang="0">
                  <a:pos x="18" y="30"/>
                </a:cxn>
                <a:cxn ang="0">
                  <a:pos x="30" y="12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84" h="95">
                  <a:moveTo>
                    <a:pt x="36" y="95"/>
                  </a:moveTo>
                  <a:lnTo>
                    <a:pt x="60" y="77"/>
                  </a:lnTo>
                  <a:lnTo>
                    <a:pt x="78" y="53"/>
                  </a:lnTo>
                  <a:lnTo>
                    <a:pt x="84" y="42"/>
                  </a:lnTo>
                  <a:lnTo>
                    <a:pt x="84" y="30"/>
                  </a:lnTo>
                  <a:lnTo>
                    <a:pt x="72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12" y="12"/>
                  </a:lnTo>
                  <a:lnTo>
                    <a:pt x="0" y="24"/>
                  </a:lnTo>
                  <a:lnTo>
                    <a:pt x="0" y="36"/>
                  </a:lnTo>
                  <a:lnTo>
                    <a:pt x="6" y="59"/>
                  </a:lnTo>
                  <a:lnTo>
                    <a:pt x="24" y="83"/>
                  </a:lnTo>
                  <a:lnTo>
                    <a:pt x="36" y="95"/>
                  </a:lnTo>
                  <a:lnTo>
                    <a:pt x="36" y="95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3"/>
                  </a:lnTo>
                  <a:lnTo>
                    <a:pt x="48" y="71"/>
                  </a:lnTo>
                  <a:lnTo>
                    <a:pt x="42" y="77"/>
                  </a:lnTo>
                  <a:lnTo>
                    <a:pt x="36" y="77"/>
                  </a:lnTo>
                  <a:lnTo>
                    <a:pt x="24" y="65"/>
                  </a:lnTo>
                  <a:lnTo>
                    <a:pt x="18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4601" name="Freeform 25"/>
            <p:cNvSpPr>
              <a:spLocks noEditPoints="1"/>
            </p:cNvSpPr>
            <p:nvPr userDrawn="1"/>
          </p:nvSpPr>
          <p:spPr bwMode="ltGray">
            <a:xfrm>
              <a:off x="3779" y="3872"/>
              <a:ext cx="90" cy="108"/>
            </a:xfrm>
            <a:custGeom>
              <a:avLst/>
              <a:gdLst/>
              <a:ahLst/>
              <a:cxnLst>
                <a:cxn ang="0">
                  <a:pos x="12" y="96"/>
                </a:cxn>
                <a:cxn ang="0">
                  <a:pos x="24" y="108"/>
                </a:cxn>
                <a:cxn ang="0">
                  <a:pos x="42" y="108"/>
                </a:cxn>
                <a:cxn ang="0">
                  <a:pos x="66" y="102"/>
                </a:cxn>
                <a:cxn ang="0">
                  <a:pos x="84" y="78"/>
                </a:cxn>
                <a:cxn ang="0">
                  <a:pos x="90" y="66"/>
                </a:cxn>
                <a:cxn ang="0">
                  <a:pos x="84" y="48"/>
                </a:cxn>
                <a:cxn ang="0">
                  <a:pos x="66" y="24"/>
                </a:cxn>
                <a:cxn ang="0">
                  <a:pos x="48" y="12"/>
                </a:cxn>
                <a:cxn ang="0">
                  <a:pos x="36" y="0"/>
                </a:cxn>
                <a:cxn ang="0">
                  <a:pos x="30" y="0"/>
                </a:cxn>
                <a:cxn ang="0">
                  <a:pos x="30" y="0"/>
                </a:cxn>
                <a:cxn ang="0">
                  <a:pos x="24" y="0"/>
                </a:cxn>
                <a:cxn ang="0">
                  <a:pos x="12" y="30"/>
                </a:cxn>
                <a:cxn ang="0">
                  <a:pos x="0" y="54"/>
                </a:cxn>
                <a:cxn ang="0">
                  <a:pos x="0" y="78"/>
                </a:cxn>
                <a:cxn ang="0">
                  <a:pos x="12" y="96"/>
                </a:cxn>
                <a:cxn ang="0">
                  <a:pos x="12" y="96"/>
                </a:cxn>
                <a:cxn ang="0">
                  <a:pos x="12" y="72"/>
                </a:cxn>
                <a:cxn ang="0">
                  <a:pos x="18" y="54"/>
                </a:cxn>
                <a:cxn ang="0">
                  <a:pos x="24" y="36"/>
                </a:cxn>
                <a:cxn ang="0">
                  <a:pos x="30" y="18"/>
                </a:cxn>
                <a:cxn ang="0">
                  <a:pos x="30" y="12"/>
                </a:cxn>
                <a:cxn ang="0">
                  <a:pos x="48" y="24"/>
                </a:cxn>
                <a:cxn ang="0">
                  <a:pos x="66" y="36"/>
                </a:cxn>
                <a:cxn ang="0">
                  <a:pos x="78" y="54"/>
                </a:cxn>
                <a:cxn ang="0">
                  <a:pos x="78" y="72"/>
                </a:cxn>
                <a:cxn ang="0">
                  <a:pos x="72" y="84"/>
                </a:cxn>
                <a:cxn ang="0">
                  <a:pos x="48" y="96"/>
                </a:cxn>
                <a:cxn ang="0">
                  <a:pos x="36" y="96"/>
                </a:cxn>
                <a:cxn ang="0">
                  <a:pos x="24" y="90"/>
                </a:cxn>
                <a:cxn ang="0">
                  <a:pos x="18" y="84"/>
                </a:cxn>
                <a:cxn ang="0">
                  <a:pos x="12" y="72"/>
                </a:cxn>
                <a:cxn ang="0">
                  <a:pos x="12" y="72"/>
                </a:cxn>
              </a:cxnLst>
              <a:rect l="0" t="0" r="r" b="b"/>
              <a:pathLst>
                <a:path w="90" h="108">
                  <a:moveTo>
                    <a:pt x="12" y="96"/>
                  </a:moveTo>
                  <a:lnTo>
                    <a:pt x="24" y="108"/>
                  </a:lnTo>
                  <a:lnTo>
                    <a:pt x="42" y="108"/>
                  </a:lnTo>
                  <a:lnTo>
                    <a:pt x="66" y="102"/>
                  </a:lnTo>
                  <a:lnTo>
                    <a:pt x="84" y="78"/>
                  </a:lnTo>
                  <a:lnTo>
                    <a:pt x="90" y="66"/>
                  </a:lnTo>
                  <a:lnTo>
                    <a:pt x="84" y="48"/>
                  </a:lnTo>
                  <a:lnTo>
                    <a:pt x="66" y="24"/>
                  </a:lnTo>
                  <a:lnTo>
                    <a:pt x="48" y="12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24" y="0"/>
                  </a:lnTo>
                  <a:lnTo>
                    <a:pt x="12" y="30"/>
                  </a:lnTo>
                  <a:lnTo>
                    <a:pt x="0" y="54"/>
                  </a:lnTo>
                  <a:lnTo>
                    <a:pt x="0" y="78"/>
                  </a:lnTo>
                  <a:lnTo>
                    <a:pt x="12" y="96"/>
                  </a:lnTo>
                  <a:lnTo>
                    <a:pt x="12" y="96"/>
                  </a:lnTo>
                  <a:close/>
                  <a:moveTo>
                    <a:pt x="12" y="72"/>
                  </a:moveTo>
                  <a:lnTo>
                    <a:pt x="18" y="54"/>
                  </a:lnTo>
                  <a:lnTo>
                    <a:pt x="24" y="36"/>
                  </a:lnTo>
                  <a:lnTo>
                    <a:pt x="30" y="18"/>
                  </a:lnTo>
                  <a:lnTo>
                    <a:pt x="30" y="12"/>
                  </a:lnTo>
                  <a:lnTo>
                    <a:pt x="48" y="24"/>
                  </a:lnTo>
                  <a:lnTo>
                    <a:pt x="66" y="36"/>
                  </a:lnTo>
                  <a:lnTo>
                    <a:pt x="78" y="54"/>
                  </a:lnTo>
                  <a:lnTo>
                    <a:pt x="78" y="72"/>
                  </a:lnTo>
                  <a:lnTo>
                    <a:pt x="72" y="84"/>
                  </a:lnTo>
                  <a:lnTo>
                    <a:pt x="48" y="96"/>
                  </a:lnTo>
                  <a:lnTo>
                    <a:pt x="36" y="96"/>
                  </a:lnTo>
                  <a:lnTo>
                    <a:pt x="24" y="90"/>
                  </a:lnTo>
                  <a:lnTo>
                    <a:pt x="18" y="84"/>
                  </a:lnTo>
                  <a:lnTo>
                    <a:pt x="12" y="72"/>
                  </a:lnTo>
                  <a:lnTo>
                    <a:pt x="12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4602" name="Freeform 26"/>
            <p:cNvSpPr>
              <a:spLocks noEditPoints="1"/>
            </p:cNvSpPr>
            <p:nvPr userDrawn="1"/>
          </p:nvSpPr>
          <p:spPr bwMode="ltGray">
            <a:xfrm>
              <a:off x="2400" y="3872"/>
              <a:ext cx="72" cy="90"/>
            </a:xfrm>
            <a:custGeom>
              <a:avLst/>
              <a:gdLst/>
              <a:ahLst/>
              <a:cxnLst>
                <a:cxn ang="0">
                  <a:pos x="71" y="90"/>
                </a:cxn>
                <a:cxn ang="0">
                  <a:pos x="71" y="60"/>
                </a:cxn>
                <a:cxn ang="0">
                  <a:pos x="71" y="36"/>
                </a:cxn>
                <a:cxn ang="0">
                  <a:pos x="60" y="12"/>
                </a:cxn>
                <a:cxn ang="0">
                  <a:pos x="36" y="0"/>
                </a:cxn>
                <a:cxn ang="0">
                  <a:pos x="12" y="12"/>
                </a:cxn>
                <a:cxn ang="0">
                  <a:pos x="0" y="36"/>
                </a:cxn>
                <a:cxn ang="0">
                  <a:pos x="6" y="60"/>
                </a:cxn>
                <a:cxn ang="0">
                  <a:pos x="30" y="78"/>
                </a:cxn>
                <a:cxn ang="0">
                  <a:pos x="54" y="90"/>
                </a:cxn>
                <a:cxn ang="0">
                  <a:pos x="71" y="90"/>
                </a:cxn>
                <a:cxn ang="0">
                  <a:pos x="71" y="90"/>
                </a:cxn>
                <a:cxn ang="0">
                  <a:pos x="24" y="18"/>
                </a:cxn>
                <a:cxn ang="0">
                  <a:pos x="42" y="18"/>
                </a:cxn>
                <a:cxn ang="0">
                  <a:pos x="54" y="18"/>
                </a:cxn>
                <a:cxn ang="0">
                  <a:pos x="60" y="42"/>
                </a:cxn>
                <a:cxn ang="0">
                  <a:pos x="60" y="66"/>
                </a:cxn>
                <a:cxn ang="0">
                  <a:pos x="60" y="72"/>
                </a:cxn>
                <a:cxn ang="0">
                  <a:pos x="60" y="78"/>
                </a:cxn>
                <a:cxn ang="0">
                  <a:pos x="42" y="72"/>
                </a:cxn>
                <a:cxn ang="0">
                  <a:pos x="24" y="66"/>
                </a:cxn>
                <a:cxn ang="0">
                  <a:pos x="12" y="48"/>
                </a:cxn>
                <a:cxn ang="0">
                  <a:pos x="12" y="30"/>
                </a:cxn>
                <a:cxn ang="0">
                  <a:pos x="24" y="18"/>
                </a:cxn>
                <a:cxn ang="0">
                  <a:pos x="24" y="18"/>
                </a:cxn>
              </a:cxnLst>
              <a:rect l="0" t="0" r="r" b="b"/>
              <a:pathLst>
                <a:path w="71" h="90">
                  <a:moveTo>
                    <a:pt x="71" y="90"/>
                  </a:moveTo>
                  <a:lnTo>
                    <a:pt x="71" y="60"/>
                  </a:lnTo>
                  <a:lnTo>
                    <a:pt x="71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30" y="78"/>
                  </a:lnTo>
                  <a:lnTo>
                    <a:pt x="54" y="90"/>
                  </a:lnTo>
                  <a:lnTo>
                    <a:pt x="71" y="90"/>
                  </a:lnTo>
                  <a:lnTo>
                    <a:pt x="71" y="90"/>
                  </a:lnTo>
                  <a:close/>
                  <a:moveTo>
                    <a:pt x="24" y="18"/>
                  </a:moveTo>
                  <a:lnTo>
                    <a:pt x="42" y="18"/>
                  </a:lnTo>
                  <a:lnTo>
                    <a:pt x="54" y="18"/>
                  </a:lnTo>
                  <a:lnTo>
                    <a:pt x="60" y="42"/>
                  </a:lnTo>
                  <a:lnTo>
                    <a:pt x="60" y="66"/>
                  </a:lnTo>
                  <a:lnTo>
                    <a:pt x="60" y="72"/>
                  </a:lnTo>
                  <a:lnTo>
                    <a:pt x="60" y="78"/>
                  </a:lnTo>
                  <a:lnTo>
                    <a:pt x="42" y="72"/>
                  </a:lnTo>
                  <a:lnTo>
                    <a:pt x="24" y="66"/>
                  </a:lnTo>
                  <a:lnTo>
                    <a:pt x="12" y="48"/>
                  </a:lnTo>
                  <a:lnTo>
                    <a:pt x="12" y="30"/>
                  </a:lnTo>
                  <a:lnTo>
                    <a:pt x="24" y="18"/>
                  </a:lnTo>
                  <a:lnTo>
                    <a:pt x="24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4603" name="Oval 27"/>
            <p:cNvSpPr>
              <a:spLocks noChangeArrowheads="1"/>
            </p:cNvSpPr>
            <p:nvPr userDrawn="1"/>
          </p:nvSpPr>
          <p:spPr bwMode="ltGray">
            <a:xfrm>
              <a:off x="2444" y="3838"/>
              <a:ext cx="1380" cy="389"/>
            </a:xfrm>
            <a:prstGeom prst="ellipse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4604" name="Oval 28"/>
            <p:cNvSpPr>
              <a:spLocks noChangeArrowheads="1"/>
            </p:cNvSpPr>
            <p:nvPr userDrawn="1"/>
          </p:nvSpPr>
          <p:spPr bwMode="ltGray">
            <a:xfrm>
              <a:off x="2394" y="3834"/>
              <a:ext cx="1502" cy="288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4605" name="Oval 29"/>
            <p:cNvSpPr>
              <a:spLocks noChangeArrowheads="1"/>
            </p:cNvSpPr>
            <p:nvPr userDrawn="1"/>
          </p:nvSpPr>
          <p:spPr bwMode="ltGray">
            <a:xfrm>
              <a:off x="2441" y="3860"/>
              <a:ext cx="1425" cy="22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4606" name="Freeform 30"/>
            <p:cNvSpPr>
              <a:spLocks noEditPoints="1"/>
            </p:cNvSpPr>
            <p:nvPr userDrawn="1"/>
          </p:nvSpPr>
          <p:spPr bwMode="ltGray">
            <a:xfrm>
              <a:off x="3743" y="3788"/>
              <a:ext cx="90" cy="96"/>
            </a:xfrm>
            <a:custGeom>
              <a:avLst/>
              <a:gdLst/>
              <a:ahLst/>
              <a:cxnLst>
                <a:cxn ang="0">
                  <a:pos x="66" y="96"/>
                </a:cxn>
                <a:cxn ang="0">
                  <a:pos x="78" y="66"/>
                </a:cxn>
                <a:cxn ang="0">
                  <a:pos x="90" y="42"/>
                </a:cxn>
                <a:cxn ang="0">
                  <a:pos x="78" y="18"/>
                </a:cxn>
                <a:cxn ang="0">
                  <a:pos x="60" y="0"/>
                </a:cxn>
                <a:cxn ang="0">
                  <a:pos x="30" y="6"/>
                </a:cxn>
                <a:cxn ang="0">
                  <a:pos x="18" y="18"/>
                </a:cxn>
                <a:cxn ang="0">
                  <a:pos x="6" y="30"/>
                </a:cxn>
                <a:cxn ang="0">
                  <a:pos x="0" y="42"/>
                </a:cxn>
                <a:cxn ang="0">
                  <a:pos x="6" y="60"/>
                </a:cxn>
                <a:cxn ang="0">
                  <a:pos x="24" y="78"/>
                </a:cxn>
                <a:cxn ang="0">
                  <a:pos x="48" y="90"/>
                </a:cxn>
                <a:cxn ang="0">
                  <a:pos x="66" y="96"/>
                </a:cxn>
                <a:cxn ang="0">
                  <a:pos x="66" y="96"/>
                </a:cxn>
                <a:cxn ang="0">
                  <a:pos x="42" y="18"/>
                </a:cxn>
                <a:cxn ang="0">
                  <a:pos x="60" y="18"/>
                </a:cxn>
                <a:cxn ang="0">
                  <a:pos x="72" y="24"/>
                </a:cxn>
                <a:cxn ang="0">
                  <a:pos x="72" y="36"/>
                </a:cxn>
                <a:cxn ang="0">
                  <a:pos x="72" y="48"/>
                </a:cxn>
                <a:cxn ang="0">
                  <a:pos x="66" y="72"/>
                </a:cxn>
                <a:cxn ang="0">
                  <a:pos x="60" y="78"/>
                </a:cxn>
                <a:cxn ang="0">
                  <a:pos x="60" y="84"/>
                </a:cxn>
                <a:cxn ang="0">
                  <a:pos x="42" y="72"/>
                </a:cxn>
                <a:cxn ang="0">
                  <a:pos x="30" y="66"/>
                </a:cxn>
                <a:cxn ang="0">
                  <a:pos x="18" y="42"/>
                </a:cxn>
                <a:cxn ang="0">
                  <a:pos x="24" y="30"/>
                </a:cxn>
                <a:cxn ang="0">
                  <a:pos x="42" y="18"/>
                </a:cxn>
                <a:cxn ang="0">
                  <a:pos x="42" y="18"/>
                </a:cxn>
              </a:cxnLst>
              <a:rect l="0" t="0" r="r" b="b"/>
              <a:pathLst>
                <a:path w="90" h="96">
                  <a:moveTo>
                    <a:pt x="66" y="96"/>
                  </a:moveTo>
                  <a:lnTo>
                    <a:pt x="78" y="66"/>
                  </a:lnTo>
                  <a:lnTo>
                    <a:pt x="90" y="42"/>
                  </a:lnTo>
                  <a:lnTo>
                    <a:pt x="78" y="18"/>
                  </a:lnTo>
                  <a:lnTo>
                    <a:pt x="60" y="0"/>
                  </a:lnTo>
                  <a:lnTo>
                    <a:pt x="30" y="6"/>
                  </a:lnTo>
                  <a:lnTo>
                    <a:pt x="18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6" y="60"/>
                  </a:lnTo>
                  <a:lnTo>
                    <a:pt x="24" y="78"/>
                  </a:lnTo>
                  <a:lnTo>
                    <a:pt x="48" y="90"/>
                  </a:lnTo>
                  <a:lnTo>
                    <a:pt x="66" y="96"/>
                  </a:lnTo>
                  <a:lnTo>
                    <a:pt x="66" y="96"/>
                  </a:lnTo>
                  <a:close/>
                  <a:moveTo>
                    <a:pt x="42" y="18"/>
                  </a:moveTo>
                  <a:lnTo>
                    <a:pt x="60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66" y="72"/>
                  </a:lnTo>
                  <a:lnTo>
                    <a:pt x="60" y="78"/>
                  </a:lnTo>
                  <a:lnTo>
                    <a:pt x="60" y="84"/>
                  </a:lnTo>
                  <a:lnTo>
                    <a:pt x="42" y="72"/>
                  </a:lnTo>
                  <a:lnTo>
                    <a:pt x="30" y="66"/>
                  </a:lnTo>
                  <a:lnTo>
                    <a:pt x="18" y="42"/>
                  </a:lnTo>
                  <a:lnTo>
                    <a:pt x="24" y="30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4607" name="Freeform 31"/>
            <p:cNvSpPr>
              <a:spLocks noEditPoints="1"/>
            </p:cNvSpPr>
            <p:nvPr userDrawn="1"/>
          </p:nvSpPr>
          <p:spPr bwMode="ltGray">
            <a:xfrm>
              <a:off x="5422" y="3603"/>
              <a:ext cx="72" cy="108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12" y="102"/>
                </a:cxn>
                <a:cxn ang="0">
                  <a:pos x="24" y="108"/>
                </a:cxn>
                <a:cxn ang="0">
                  <a:pos x="48" y="108"/>
                </a:cxn>
                <a:cxn ang="0">
                  <a:pos x="66" y="96"/>
                </a:cxn>
                <a:cxn ang="0">
                  <a:pos x="72" y="66"/>
                </a:cxn>
                <a:cxn ang="0">
                  <a:pos x="66" y="42"/>
                </a:cxn>
                <a:cxn ang="0">
                  <a:pos x="60" y="18"/>
                </a:cxn>
                <a:cxn ang="0">
                  <a:pos x="48" y="6"/>
                </a:cxn>
                <a:cxn ang="0">
                  <a:pos x="42" y="0"/>
                </a:cxn>
                <a:cxn ang="0">
                  <a:pos x="42" y="0"/>
                </a:cxn>
                <a:cxn ang="0">
                  <a:pos x="36" y="0"/>
                </a:cxn>
                <a:cxn ang="0">
                  <a:pos x="18" y="24"/>
                </a:cxn>
                <a:cxn ang="0">
                  <a:pos x="6" y="48"/>
                </a:cxn>
                <a:cxn ang="0">
                  <a:pos x="0" y="66"/>
                </a:cxn>
                <a:cxn ang="0">
                  <a:pos x="0" y="90"/>
                </a:cxn>
                <a:cxn ang="0">
                  <a:pos x="0" y="90"/>
                </a:cxn>
                <a:cxn ang="0">
                  <a:pos x="12" y="66"/>
                </a:cxn>
                <a:cxn ang="0">
                  <a:pos x="18" y="48"/>
                </a:cxn>
                <a:cxn ang="0">
                  <a:pos x="24" y="36"/>
                </a:cxn>
                <a:cxn ang="0">
                  <a:pos x="30" y="24"/>
                </a:cxn>
                <a:cxn ang="0">
                  <a:pos x="36" y="18"/>
                </a:cxn>
                <a:cxn ang="0">
                  <a:pos x="54" y="30"/>
                </a:cxn>
                <a:cxn ang="0">
                  <a:pos x="60" y="48"/>
                </a:cxn>
                <a:cxn ang="0">
                  <a:pos x="66" y="72"/>
                </a:cxn>
                <a:cxn ang="0">
                  <a:pos x="66" y="84"/>
                </a:cxn>
                <a:cxn ang="0">
                  <a:pos x="54" y="96"/>
                </a:cxn>
                <a:cxn ang="0">
                  <a:pos x="30" y="102"/>
                </a:cxn>
                <a:cxn ang="0">
                  <a:pos x="24" y="96"/>
                </a:cxn>
                <a:cxn ang="0">
                  <a:pos x="12" y="90"/>
                </a:cxn>
                <a:cxn ang="0">
                  <a:pos x="12" y="78"/>
                </a:cxn>
                <a:cxn ang="0">
                  <a:pos x="12" y="66"/>
                </a:cxn>
                <a:cxn ang="0">
                  <a:pos x="12" y="66"/>
                </a:cxn>
              </a:cxnLst>
              <a:rect l="0" t="0" r="r" b="b"/>
              <a:pathLst>
                <a:path w="72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48" y="108"/>
                  </a:lnTo>
                  <a:lnTo>
                    <a:pt x="66" y="96"/>
                  </a:lnTo>
                  <a:lnTo>
                    <a:pt x="72" y="66"/>
                  </a:lnTo>
                  <a:lnTo>
                    <a:pt x="66" y="42"/>
                  </a:lnTo>
                  <a:lnTo>
                    <a:pt x="60" y="18"/>
                  </a:lnTo>
                  <a:lnTo>
                    <a:pt x="48" y="6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6" y="0"/>
                  </a:lnTo>
                  <a:lnTo>
                    <a:pt x="18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24" y="36"/>
                  </a:lnTo>
                  <a:lnTo>
                    <a:pt x="30" y="24"/>
                  </a:lnTo>
                  <a:lnTo>
                    <a:pt x="36" y="18"/>
                  </a:lnTo>
                  <a:lnTo>
                    <a:pt x="54" y="30"/>
                  </a:lnTo>
                  <a:lnTo>
                    <a:pt x="60" y="48"/>
                  </a:lnTo>
                  <a:lnTo>
                    <a:pt x="66" y="72"/>
                  </a:lnTo>
                  <a:lnTo>
                    <a:pt x="66" y="84"/>
                  </a:lnTo>
                  <a:lnTo>
                    <a:pt x="54" y="96"/>
                  </a:lnTo>
                  <a:lnTo>
                    <a:pt x="30" y="102"/>
                  </a:lnTo>
                  <a:lnTo>
                    <a:pt x="24" y="96"/>
                  </a:lnTo>
                  <a:lnTo>
                    <a:pt x="12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4608" name="Rectangle 32"/>
            <p:cNvSpPr>
              <a:spLocks noChangeArrowheads="1"/>
            </p:cNvSpPr>
            <p:nvPr userDrawn="1"/>
          </p:nvSpPr>
          <p:spPr bwMode="ltGray">
            <a:xfrm>
              <a:off x="4238" y="1773"/>
              <a:ext cx="173" cy="2539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4609" name="Rectangle 33"/>
            <p:cNvSpPr>
              <a:spLocks noChangeArrowheads="1"/>
            </p:cNvSpPr>
            <p:nvPr userDrawn="1"/>
          </p:nvSpPr>
          <p:spPr bwMode="ltGray">
            <a:xfrm>
              <a:off x="4288" y="1545"/>
              <a:ext cx="76" cy="24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4610" name="AutoShape 34"/>
            <p:cNvSpPr>
              <a:spLocks noChangeArrowheads="1"/>
            </p:cNvSpPr>
            <p:nvPr userDrawn="1"/>
          </p:nvSpPr>
          <p:spPr bwMode="ltGray">
            <a:xfrm>
              <a:off x="4220" y="1743"/>
              <a:ext cx="205" cy="52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4611" name="Freeform 35"/>
            <p:cNvSpPr>
              <a:spLocks/>
            </p:cNvSpPr>
            <p:nvPr userDrawn="1"/>
          </p:nvSpPr>
          <p:spPr bwMode="ltGray">
            <a:xfrm>
              <a:off x="4306" y="1529"/>
              <a:ext cx="252" cy="1576"/>
            </a:xfrm>
            <a:custGeom>
              <a:avLst/>
              <a:gdLst/>
              <a:ahLst/>
              <a:cxnLst>
                <a:cxn ang="0">
                  <a:pos x="252" y="1576"/>
                </a:cxn>
                <a:cxn ang="0">
                  <a:pos x="12" y="84"/>
                </a:cxn>
                <a:cxn ang="0">
                  <a:pos x="12" y="60"/>
                </a:cxn>
                <a:cxn ang="0">
                  <a:pos x="0" y="12"/>
                </a:cxn>
                <a:cxn ang="0">
                  <a:pos x="72" y="0"/>
                </a:cxn>
                <a:cxn ang="0">
                  <a:pos x="72" y="0"/>
                </a:cxn>
                <a:cxn ang="0">
                  <a:pos x="78" y="48"/>
                </a:cxn>
                <a:cxn ang="0">
                  <a:pos x="88" y="66"/>
                </a:cxn>
              </a:cxnLst>
              <a:rect l="0" t="0" r="r" b="b"/>
              <a:pathLst>
                <a:path w="252" h="1576">
                  <a:moveTo>
                    <a:pt x="252" y="1576"/>
                  </a:moveTo>
                  <a:lnTo>
                    <a:pt x="12" y="84"/>
                  </a:lnTo>
                  <a:lnTo>
                    <a:pt x="12" y="60"/>
                  </a:lnTo>
                  <a:lnTo>
                    <a:pt x="0" y="12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8" y="48"/>
                  </a:lnTo>
                  <a:lnTo>
                    <a:pt x="88" y="6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4612" name="Freeform 36"/>
            <p:cNvSpPr>
              <a:spLocks/>
            </p:cNvSpPr>
            <p:nvPr userDrawn="1"/>
          </p:nvSpPr>
          <p:spPr bwMode="ltGray">
            <a:xfrm>
              <a:off x="4169" y="1421"/>
              <a:ext cx="317" cy="138"/>
            </a:xfrm>
            <a:custGeom>
              <a:avLst/>
              <a:gdLst/>
              <a:ahLst/>
              <a:cxnLst>
                <a:cxn ang="0">
                  <a:pos x="161" y="0"/>
                </a:cxn>
                <a:cxn ang="0">
                  <a:pos x="227" y="6"/>
                </a:cxn>
                <a:cxn ang="0">
                  <a:pos x="275" y="36"/>
                </a:cxn>
                <a:cxn ang="0">
                  <a:pos x="304" y="78"/>
                </a:cxn>
                <a:cxn ang="0">
                  <a:pos x="316" y="138"/>
                </a:cxn>
                <a:cxn ang="0">
                  <a:pos x="0" y="138"/>
                </a:cxn>
                <a:cxn ang="0">
                  <a:pos x="11" y="78"/>
                </a:cxn>
                <a:cxn ang="0">
                  <a:pos x="47" y="36"/>
                </a:cxn>
                <a:cxn ang="0">
                  <a:pos x="95" y="6"/>
                </a:cxn>
                <a:cxn ang="0">
                  <a:pos x="161" y="0"/>
                </a:cxn>
                <a:cxn ang="0">
                  <a:pos x="161" y="0"/>
                </a:cxn>
              </a:cxnLst>
              <a:rect l="0" t="0" r="r" b="b"/>
              <a:pathLst>
                <a:path w="316" h="138">
                  <a:moveTo>
                    <a:pt x="161" y="0"/>
                  </a:moveTo>
                  <a:lnTo>
                    <a:pt x="227" y="6"/>
                  </a:lnTo>
                  <a:lnTo>
                    <a:pt x="275" y="36"/>
                  </a:lnTo>
                  <a:lnTo>
                    <a:pt x="304" y="78"/>
                  </a:lnTo>
                  <a:lnTo>
                    <a:pt x="316" y="138"/>
                  </a:lnTo>
                  <a:lnTo>
                    <a:pt x="0" y="138"/>
                  </a:lnTo>
                  <a:lnTo>
                    <a:pt x="11" y="78"/>
                  </a:lnTo>
                  <a:lnTo>
                    <a:pt x="47" y="36"/>
                  </a:lnTo>
                  <a:lnTo>
                    <a:pt x="95" y="6"/>
                  </a:lnTo>
                  <a:lnTo>
                    <a:pt x="161" y="0"/>
                  </a:lnTo>
                  <a:lnTo>
                    <a:pt x="16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</p:grpSp>
      <p:sp>
        <p:nvSpPr>
          <p:cNvPr id="24613" name="Rectangle 37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7813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 style du titre</a:t>
            </a:r>
          </a:p>
        </p:txBody>
      </p:sp>
      <p:sp>
        <p:nvSpPr>
          <p:cNvPr id="24614" name="Rectangle 38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24615" name="Rectangle 3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78563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fld id="{8DFB641B-744D-440A-A6A2-FAF45B2124E8}" type="datetimeFigureOut">
              <a:rPr lang="fr-FR" smtClean="0"/>
              <a:pPr/>
              <a:t>04/01/2021</a:t>
            </a:fld>
            <a:endParaRPr lang="fr-FR"/>
          </a:p>
        </p:txBody>
      </p:sp>
      <p:sp>
        <p:nvSpPr>
          <p:cNvPr id="24616" name="Rectangle 4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78563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endParaRPr lang="fr-FR"/>
          </a:p>
        </p:txBody>
      </p:sp>
      <p:sp>
        <p:nvSpPr>
          <p:cNvPr id="24617" name="Rectangle 4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78563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B8AC4D9-9CEA-4B06-BB44-52903BABD18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9153625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5847" y="260648"/>
            <a:ext cx="11594122" cy="1008112"/>
          </a:xfrm>
        </p:spPr>
        <p:txBody>
          <a:bodyPr>
            <a:noAutofit/>
          </a:bodyPr>
          <a:lstStyle/>
          <a:p>
            <a:r>
              <a:rPr lang="fr-FR" sz="4800" dirty="0">
                <a:effectLst/>
              </a:rPr>
              <a:t>Approche docimologique des évaluations</a:t>
            </a:r>
            <a:endParaRPr lang="fr-FR" dirty="0"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C460CF-F647-484F-A55A-DA6686D713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effectLst/>
              </a:rPr>
              <a:t>Les effets de l’action enseignante :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B7FC5BD-4E8F-4D35-AFC0-4606237317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974" y="1600201"/>
            <a:ext cx="11695471" cy="4530725"/>
          </a:xfrm>
        </p:spPr>
        <p:txBody>
          <a:bodyPr/>
          <a:lstStyle/>
          <a:p>
            <a:r>
              <a:rPr lang="fr-FR" dirty="0">
                <a:effectLst/>
              </a:rPr>
              <a:t>Effet </a:t>
            </a:r>
            <a:r>
              <a:rPr lang="fr-FR" dirty="0">
                <a:solidFill>
                  <a:srgbClr val="FF0000"/>
                </a:solidFill>
                <a:effectLst/>
              </a:rPr>
              <a:t>Pygmalion</a:t>
            </a:r>
            <a:r>
              <a:rPr lang="fr-FR" dirty="0">
                <a:effectLst/>
              </a:rPr>
              <a:t> ou de la prophétie autoréalisatrice (Rosenthal &amp; Jakobson, 1968) : projections sur l’évalué des représentations que l’évaluateur a de lui.</a:t>
            </a:r>
          </a:p>
          <a:p>
            <a:r>
              <a:rPr lang="fr-FR" dirty="0">
                <a:effectLst/>
              </a:rPr>
              <a:t>Effet </a:t>
            </a:r>
            <a:r>
              <a:rPr lang="fr-FR" dirty="0">
                <a:solidFill>
                  <a:srgbClr val="FF0000"/>
                </a:solidFill>
                <a:effectLst/>
              </a:rPr>
              <a:t>Mathieu</a:t>
            </a:r>
            <a:r>
              <a:rPr lang="fr-FR" dirty="0">
                <a:effectLst/>
              </a:rPr>
              <a:t> (Merton, 1968 ; </a:t>
            </a:r>
            <a:r>
              <a:rPr lang="fr-FR" dirty="0" err="1">
                <a:effectLst/>
              </a:rPr>
              <a:t>Stanovitch</a:t>
            </a:r>
            <a:r>
              <a:rPr lang="fr-FR" dirty="0">
                <a:effectLst/>
              </a:rPr>
              <a:t>, 1986): les riches s’enrichissent, les pauvres s’appauvrissent </a:t>
            </a:r>
            <a:r>
              <a:rPr lang="fr-FR" sz="2800" dirty="0">
                <a:effectLst/>
              </a:rPr>
              <a:t>(« car on donnera à celui qui a, et il sera dans l'abondance, mais à celui qui n'a pas on ôtera même ce qu'il a. » Mt 25:29)</a:t>
            </a:r>
            <a:r>
              <a:rPr lang="fr-FR" dirty="0">
                <a:effectLst/>
              </a:rPr>
              <a:t> : le rythme d’enseignement et l’évaluation des performances creusent les écarts (temps imparti, complexité du langage, etc.). </a:t>
            </a:r>
          </a:p>
        </p:txBody>
      </p:sp>
    </p:spTree>
    <p:extLst>
      <p:ext uri="{BB962C8B-B14F-4D97-AF65-F5344CB8AC3E}">
        <p14:creationId xmlns:p14="http://schemas.microsoft.com/office/powerpoint/2010/main" val="35047867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75520" y="277813"/>
            <a:ext cx="8892480" cy="1143000"/>
          </a:xfrm>
        </p:spPr>
        <p:txBody>
          <a:bodyPr>
            <a:normAutofit/>
          </a:bodyPr>
          <a:lstStyle/>
          <a:p>
            <a:pPr algn="l"/>
            <a:r>
              <a:rPr lang="fr-FR" sz="4000" dirty="0">
                <a:effectLst/>
              </a:rPr>
              <a:t>La question posée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39262" y="1420814"/>
            <a:ext cx="11090030" cy="5437186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fr-FR" i="1" dirty="0">
                <a:effectLst/>
              </a:rPr>
              <a:t>(</a:t>
            </a:r>
            <a:r>
              <a:rPr lang="el-GR" i="1" dirty="0">
                <a:effectLst/>
              </a:rPr>
              <a:t>δοκιμή</a:t>
            </a:r>
            <a:r>
              <a:rPr lang="fr-FR" i="1" dirty="0">
                <a:effectLst/>
              </a:rPr>
              <a:t> : épreuve ; </a:t>
            </a:r>
            <a:r>
              <a:rPr lang="el-GR" i="1" dirty="0">
                <a:effectLst/>
              </a:rPr>
              <a:t>λόγος</a:t>
            </a:r>
            <a:r>
              <a:rPr lang="fr-FR" i="1" dirty="0">
                <a:effectLst/>
              </a:rPr>
              <a:t> : étude, discours)</a:t>
            </a:r>
            <a:endParaRPr lang="fr-FR" sz="2800" i="1" u="sng" dirty="0">
              <a:effectLst/>
            </a:endParaRPr>
          </a:p>
          <a:p>
            <a:pPr algn="just"/>
            <a:r>
              <a:rPr lang="fr-FR" sz="2800" dirty="0">
                <a:effectLst/>
              </a:rPr>
              <a:t>Terme posé par Pierron en 1922, défini en 1951 comme </a:t>
            </a:r>
            <a:r>
              <a:rPr lang="fr-FR" sz="2400" i="1" dirty="0">
                <a:effectLst/>
              </a:rPr>
              <a:t>« l’étude systématique des examens (modes de notation, variabilité interindividuelle et intra-individuelle des examinateurs, facteurs subjectifs, etc.) ».</a:t>
            </a:r>
            <a:endParaRPr lang="fr-FR" sz="2800" i="1" dirty="0">
              <a:effectLst/>
            </a:endParaRPr>
          </a:p>
          <a:p>
            <a:pPr algn="just"/>
            <a:r>
              <a:rPr lang="fr-FR" sz="2800" dirty="0">
                <a:effectLst/>
              </a:rPr>
              <a:t>Fait échos aux travaux de </a:t>
            </a:r>
            <a:r>
              <a:rPr lang="fr-FR" sz="2800" u="sng" dirty="0">
                <a:effectLst/>
              </a:rPr>
              <a:t>Laugier &amp; Weinberg (1936)</a:t>
            </a:r>
            <a:r>
              <a:rPr lang="fr-FR" sz="2800" dirty="0">
                <a:effectLst/>
              </a:rPr>
              <a:t> qui mettaient en cause la fidélité des correcteurs du baccalauréat*, travaux repris par </a:t>
            </a:r>
            <a:r>
              <a:rPr lang="fr-FR" sz="2800" u="sng" dirty="0">
                <a:effectLst/>
              </a:rPr>
              <a:t>Merle (1996)</a:t>
            </a:r>
            <a:r>
              <a:rPr lang="fr-FR" sz="2800" dirty="0">
                <a:effectLst/>
              </a:rPr>
              <a:t> et </a:t>
            </a:r>
            <a:r>
              <a:rPr lang="fr-FR" sz="2800" u="sng" dirty="0" err="1">
                <a:effectLst/>
              </a:rPr>
              <a:t>Suchaut</a:t>
            </a:r>
            <a:r>
              <a:rPr lang="fr-FR" sz="2800" dirty="0">
                <a:effectLst/>
              </a:rPr>
              <a:t> avec les mêmes conclusions </a:t>
            </a:r>
            <a:r>
              <a:rPr lang="fr-FR" sz="2400" dirty="0">
                <a:effectLst/>
              </a:rPr>
              <a:t>(« La loterie des notes au bac. Un réexamen de l’arbitraire de la notation des élèves **»</a:t>
            </a:r>
            <a:r>
              <a:rPr lang="fr-FR" sz="2800" dirty="0">
                <a:effectLst/>
              </a:rPr>
              <a:t>, </a:t>
            </a:r>
            <a:r>
              <a:rPr lang="fr-FR" sz="2800" u="sng" dirty="0">
                <a:effectLst/>
              </a:rPr>
              <a:t>2008</a:t>
            </a:r>
            <a:r>
              <a:rPr lang="fr-FR" sz="2800" dirty="0">
                <a:effectLst/>
              </a:rPr>
              <a:t>)</a:t>
            </a:r>
          </a:p>
          <a:p>
            <a:pPr marL="0" indent="0" algn="just">
              <a:buNone/>
            </a:pPr>
            <a:r>
              <a:rPr lang="fr-FR" sz="2400" i="1" dirty="0">
                <a:effectLst/>
              </a:rPr>
              <a:t>* 30% des élèves étaient concernés par la variabilité pour avoir le diplôme.</a:t>
            </a:r>
          </a:p>
          <a:p>
            <a:pPr marL="0" indent="0" algn="just">
              <a:buNone/>
            </a:pPr>
            <a:r>
              <a:rPr lang="fr-FR" sz="2400" i="1" dirty="0">
                <a:effectLst/>
              </a:rPr>
              <a:t>** une même copie de SES a été notée entre 5/20 et 16/20 (écart-type 2,7).</a:t>
            </a:r>
          </a:p>
        </p:txBody>
      </p:sp>
    </p:spTree>
    <p:extLst>
      <p:ext uri="{BB962C8B-B14F-4D97-AF65-F5344CB8AC3E}">
        <p14:creationId xmlns:p14="http://schemas.microsoft.com/office/powerpoint/2010/main" val="3936613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79199E4B-A9C9-4C93-8601-996C1AE0106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277813"/>
            <a:ext cx="10972800" cy="1143000"/>
          </a:xfrm>
        </p:spPr>
        <p:txBody>
          <a:bodyPr/>
          <a:lstStyle/>
          <a:p>
            <a:pPr eaLnBrk="1" hangingPunct="1"/>
            <a:r>
              <a:rPr lang="fr-FR" altLang="fr-FR" sz="3600" dirty="0">
                <a:effectLst/>
              </a:rPr>
              <a:t>La double articulation dans l’opération d’évaluation</a:t>
            </a:r>
            <a:r>
              <a:rPr lang="fr-FR" altLang="fr-FR" dirty="0">
                <a:effectLst/>
              </a:rPr>
              <a:t> </a:t>
            </a:r>
          </a:p>
        </p:txBody>
      </p:sp>
      <p:sp>
        <p:nvSpPr>
          <p:cNvPr id="9219" name="Text Box 3">
            <a:extLst>
              <a:ext uri="{FF2B5EF4-FFF2-40B4-BE49-F238E27FC236}">
                <a16:creationId xmlns:a16="http://schemas.microsoft.com/office/drawing/2014/main" id="{9D421FC2-EA4E-42A0-AB87-6E9C186847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0199" y="1905000"/>
            <a:ext cx="2773928" cy="107721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Blip>
                <a:blip r:embed="rId2"/>
              </a:buBlip>
              <a:defRPr sz="32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ctr" eaLnBrk="1" hangingPunct="1">
              <a:spcBef>
                <a:spcPts val="0"/>
              </a:spcBef>
              <a:buFontTx/>
              <a:buNone/>
            </a:pPr>
            <a:r>
              <a:rPr lang="fr-FR" altLang="fr-FR" sz="2400" b="1" dirty="0">
                <a:latin typeface="Times New Roman" panose="02020603050405020304" pitchFamily="18" charset="0"/>
              </a:rPr>
              <a:t>R</a:t>
            </a:r>
            <a:r>
              <a:rPr lang="fr-FR" altLang="fr-F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fr-FR" altLang="fr-FR" sz="2400" b="1" dirty="0">
                <a:latin typeface="Times New Roman" panose="02020603050405020304" pitchFamily="18" charset="0"/>
              </a:rPr>
              <a:t>F</a:t>
            </a:r>
            <a:r>
              <a:rPr lang="fr-FR" altLang="fr-F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fr-FR" altLang="fr-FR" sz="2400" b="1" dirty="0">
                <a:latin typeface="Times New Roman" panose="02020603050405020304" pitchFamily="18" charset="0"/>
              </a:rPr>
              <a:t>R</a:t>
            </a:r>
            <a:r>
              <a:rPr lang="fr-FR" altLang="fr-F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fr-FR" altLang="fr-FR" sz="2400" b="1" dirty="0">
                <a:latin typeface="Times New Roman" panose="02020603050405020304" pitchFamily="18" charset="0"/>
              </a:rPr>
              <a:t>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fr-FR" altLang="fr-FR" sz="2000" dirty="0">
                <a:latin typeface="Times New Roman" panose="02020603050405020304" pitchFamily="18" charset="0"/>
              </a:rPr>
              <a:t>Ensemble d’éléments jugés représentatifs de …</a:t>
            </a:r>
          </a:p>
        </p:txBody>
      </p:sp>
      <p:sp>
        <p:nvSpPr>
          <p:cNvPr id="9220" name="Text Box 4">
            <a:extLst>
              <a:ext uri="{FF2B5EF4-FFF2-40B4-BE49-F238E27FC236}">
                <a16:creationId xmlns:a16="http://schemas.microsoft.com/office/drawing/2014/main" id="{459D5873-A3B7-4E04-B82E-B24A60F981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5486400"/>
            <a:ext cx="2667008" cy="107721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Blip>
                <a:blip r:embed="rId2"/>
              </a:buBlip>
              <a:defRPr sz="32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ctr" eaLnBrk="1" hangingPunct="1">
              <a:spcBef>
                <a:spcPts val="0"/>
              </a:spcBef>
              <a:buFontTx/>
              <a:buNone/>
            </a:pPr>
            <a:r>
              <a:rPr lang="fr-FR" altLang="fr-FR" sz="2400" b="1" dirty="0">
                <a:latin typeface="Times New Roman" panose="02020603050405020304" pitchFamily="18" charset="0"/>
              </a:rPr>
              <a:t>R</a:t>
            </a:r>
            <a:r>
              <a:rPr lang="fr-FR" altLang="fr-F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fr-FR" altLang="fr-FR" sz="2400" b="1" dirty="0">
                <a:latin typeface="Times New Roman" panose="02020603050405020304" pitchFamily="18" charset="0"/>
              </a:rPr>
              <a:t>F</a:t>
            </a:r>
            <a:r>
              <a:rPr lang="fr-FR" altLang="fr-F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fr-FR" altLang="fr-FR" sz="2400" b="1" dirty="0">
                <a:latin typeface="Times New Roman" panose="02020603050405020304" pitchFamily="18" charset="0"/>
              </a:rPr>
              <a:t>RENT</a:t>
            </a:r>
            <a:endParaRPr lang="fr-FR" altLang="fr-FR" sz="2000" b="1" dirty="0">
              <a:latin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fr-FR" altLang="fr-FR" sz="2000" dirty="0">
                <a:latin typeface="Times New Roman" panose="02020603050405020304" pitchFamily="18" charset="0"/>
              </a:rPr>
              <a:t>Ensemble d’intentions jugées significatives de</a:t>
            </a:r>
          </a:p>
        </p:txBody>
      </p:sp>
      <p:sp>
        <p:nvSpPr>
          <p:cNvPr id="9221" name="Text Box 5">
            <a:extLst>
              <a:ext uri="{FF2B5EF4-FFF2-40B4-BE49-F238E27FC236}">
                <a16:creationId xmlns:a16="http://schemas.microsoft.com/office/drawing/2014/main" id="{D4BDEACF-8070-4936-8B6E-A4DB204EEB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3886200"/>
            <a:ext cx="99060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Blip>
                <a:blip r:embed="rId2"/>
              </a:buBlip>
              <a:defRPr sz="32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fr-FR" altLang="fr-FR" sz="2400" b="1" dirty="0">
                <a:latin typeface="Times New Roman" panose="02020603050405020304" pitchFamily="18" charset="0"/>
              </a:rPr>
              <a:t>EVALUER= juger/ attribuer une valeur, un sens</a:t>
            </a:r>
            <a:r>
              <a:rPr lang="fr-FR" altLang="fr-FR" sz="2800" b="1" dirty="0">
                <a:latin typeface="Times New Roman" panose="02020603050405020304" pitchFamily="18" charset="0"/>
              </a:rPr>
              <a:t> </a:t>
            </a:r>
            <a:r>
              <a:rPr lang="fr-FR" altLang="fr-FR" sz="2400" dirty="0">
                <a:latin typeface="Times New Roman" panose="02020603050405020304" pitchFamily="18" charset="0"/>
              </a:rPr>
              <a:t>en confrontant</a:t>
            </a:r>
            <a:r>
              <a:rPr lang="fr-FR" altLang="fr-FR" sz="2800" b="1" dirty="0"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9222" name="Line 7">
            <a:extLst>
              <a:ext uri="{FF2B5EF4-FFF2-40B4-BE49-F238E27FC236}">
                <a16:creationId xmlns:a16="http://schemas.microsoft.com/office/drawing/2014/main" id="{FCF8331D-86B8-4FFD-81FB-2E26D03F0EB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105399" y="2614828"/>
            <a:ext cx="228592" cy="135422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9223" name="Line 8">
            <a:extLst>
              <a:ext uri="{FF2B5EF4-FFF2-40B4-BE49-F238E27FC236}">
                <a16:creationId xmlns:a16="http://schemas.microsoft.com/office/drawing/2014/main" id="{6B8F5EB1-0165-465B-A3B4-48E25E8047C9}"/>
              </a:ext>
            </a:extLst>
          </p:cNvPr>
          <p:cNvSpPr>
            <a:spLocks noChangeShapeType="1"/>
          </p:cNvSpPr>
          <p:nvPr/>
        </p:nvSpPr>
        <p:spPr bwMode="auto">
          <a:xfrm>
            <a:off x="5123831" y="4510790"/>
            <a:ext cx="357030" cy="147884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9224" name="Text Box 10">
            <a:extLst>
              <a:ext uri="{FF2B5EF4-FFF2-40B4-BE49-F238E27FC236}">
                <a16:creationId xmlns:a16="http://schemas.microsoft.com/office/drawing/2014/main" id="{11BA9BBE-5FFB-464D-AB2E-6DE0D09304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60326" y="1894095"/>
            <a:ext cx="198856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Blip>
                <a:blip r:embed="rId2"/>
              </a:buBlip>
              <a:defRPr sz="32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>
                <a:latin typeface="Times New Roman" panose="02020603050405020304" pitchFamily="18" charset="0"/>
              </a:rPr>
              <a:t>Utilisation d’indicateurs</a:t>
            </a:r>
          </a:p>
        </p:txBody>
      </p:sp>
      <p:sp>
        <p:nvSpPr>
          <p:cNvPr id="9225" name="Text Box 11">
            <a:extLst>
              <a:ext uri="{FF2B5EF4-FFF2-40B4-BE49-F238E27FC236}">
                <a16:creationId xmlns:a16="http://schemas.microsoft.com/office/drawing/2014/main" id="{4D3AC6F7-9740-4BEB-BB52-32CFE6A407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60326" y="4838700"/>
            <a:ext cx="2442083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Blip>
                <a:blip r:embed="rId2"/>
              </a:buBlip>
              <a:defRPr sz="32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>
              <a:spcBef>
                <a:spcPts val="0"/>
              </a:spcBef>
              <a:buFontTx/>
              <a:buNone/>
            </a:pPr>
            <a:r>
              <a:rPr lang="fr-FR" altLang="fr-FR" sz="2000" b="1" dirty="0">
                <a:latin typeface="Times New Roman" panose="02020603050405020304" pitchFamily="18" charset="0"/>
              </a:rPr>
              <a:t>Production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fr-FR" altLang="fr-FR" sz="2000" b="1" dirty="0">
                <a:latin typeface="Times New Roman" panose="02020603050405020304" pitchFamily="18" charset="0"/>
              </a:rPr>
              <a:t>de normes ou de critères de jugement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BBE11851-8A7E-4EEB-BD2E-805E0B9FCED6}"/>
              </a:ext>
            </a:extLst>
          </p:cNvPr>
          <p:cNvGrpSpPr/>
          <p:nvPr/>
        </p:nvGrpSpPr>
        <p:grpSpPr>
          <a:xfrm>
            <a:off x="10626209" y="1714544"/>
            <a:ext cx="1447799" cy="1828771"/>
            <a:chOff x="9601199" y="1828799"/>
            <a:chExt cx="1447799" cy="1828771"/>
          </a:xfrm>
        </p:grpSpPr>
        <p:sp>
          <p:nvSpPr>
            <p:cNvPr id="9226" name="Oval 12">
              <a:extLst>
                <a:ext uri="{FF2B5EF4-FFF2-40B4-BE49-F238E27FC236}">
                  <a16:creationId xmlns:a16="http://schemas.microsoft.com/office/drawing/2014/main" id="{EA3B2A5B-2707-4752-902A-BCEA806D11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01199" y="1828799"/>
              <a:ext cx="1447799" cy="1828771"/>
            </a:xfrm>
            <a:prstGeom prst="ellipse">
              <a:avLst/>
            </a:prstGeom>
            <a:solidFill>
              <a:schemeClr val="bg1">
                <a:lumMod val="40000"/>
                <a:lumOff val="60000"/>
              </a:schemeClr>
            </a:solidFill>
            <a:ln w="952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Blip>
                  <a:blip r:embed="rId2"/>
                </a:buBlip>
                <a:defRPr sz="32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fr-FR" altLang="fr-FR" sz="2400">
                <a:latin typeface="Times New Roman" panose="02020603050405020304" pitchFamily="18" charset="0"/>
              </a:endParaRPr>
            </a:p>
          </p:txBody>
        </p:sp>
        <p:sp>
          <p:nvSpPr>
            <p:cNvPr id="9227" name="Text Box 13">
              <a:extLst>
                <a:ext uri="{FF2B5EF4-FFF2-40B4-BE49-F238E27FC236}">
                  <a16:creationId xmlns:a16="http://schemas.microsoft.com/office/drawing/2014/main" id="{155A5FB7-4488-41E5-B3C7-74A890660F8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677400" y="2362200"/>
              <a:ext cx="1371598" cy="523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Blip>
                  <a:blip r:embed="rId2"/>
                </a:buBlip>
                <a:defRPr sz="32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fr-FR" altLang="fr-FR" sz="2800" b="1" dirty="0">
                  <a:latin typeface="Times New Roman" panose="02020603050405020304" pitchFamily="18" charset="0"/>
                </a:rPr>
                <a:t>Réalité </a:t>
              </a:r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CAEA9860-C094-4205-97C2-F48F6F92B11E}"/>
              </a:ext>
            </a:extLst>
          </p:cNvPr>
          <p:cNvGrpSpPr/>
          <p:nvPr/>
        </p:nvGrpSpPr>
        <p:grpSpPr>
          <a:xfrm>
            <a:off x="10626209" y="4724400"/>
            <a:ext cx="1371595" cy="1752600"/>
            <a:chOff x="9829799" y="4724400"/>
            <a:chExt cx="1371595" cy="1752600"/>
          </a:xfrm>
        </p:grpSpPr>
        <p:sp>
          <p:nvSpPr>
            <p:cNvPr id="9228" name="Oval 14">
              <a:extLst>
                <a:ext uri="{FF2B5EF4-FFF2-40B4-BE49-F238E27FC236}">
                  <a16:creationId xmlns:a16="http://schemas.microsoft.com/office/drawing/2014/main" id="{183A4F8D-938E-4214-9192-EA028F8F40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29799" y="4724400"/>
              <a:ext cx="1371595" cy="1752600"/>
            </a:xfrm>
            <a:prstGeom prst="ellipse">
              <a:avLst/>
            </a:prstGeom>
            <a:solidFill>
              <a:schemeClr val="bg1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Blip>
                  <a:blip r:embed="rId2"/>
                </a:buBlip>
                <a:defRPr sz="32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fr-FR" altLang="fr-FR" sz="2400">
                <a:latin typeface="Times New Roman" panose="02020603050405020304" pitchFamily="18" charset="0"/>
              </a:endParaRPr>
            </a:p>
          </p:txBody>
        </p:sp>
        <p:sp>
          <p:nvSpPr>
            <p:cNvPr id="9229" name="Text Box 15">
              <a:extLst>
                <a:ext uri="{FF2B5EF4-FFF2-40B4-BE49-F238E27FC236}">
                  <a16:creationId xmlns:a16="http://schemas.microsoft.com/office/drawing/2014/main" id="{3EC65B18-61E7-4A5B-AA8C-B158E2334D5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906000" y="5257800"/>
              <a:ext cx="1295394" cy="523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Blip>
                  <a:blip r:embed="rId2"/>
                </a:buBlip>
                <a:defRPr sz="32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fr-FR" altLang="fr-FR" sz="2800" b="1" dirty="0">
                  <a:latin typeface="Times New Roman" panose="02020603050405020304" pitchFamily="18" charset="0"/>
                </a:rPr>
                <a:t>Projet</a:t>
              </a:r>
              <a:endParaRPr lang="fr-FR" altLang="fr-FR" sz="1600" b="1" dirty="0">
                <a:latin typeface="Times New Roman" panose="02020603050405020304" pitchFamily="18" charset="0"/>
              </a:endParaRPr>
            </a:p>
          </p:txBody>
        </p:sp>
      </p:grpSp>
      <p:sp>
        <p:nvSpPr>
          <p:cNvPr id="9230" name="Line 16">
            <a:extLst>
              <a:ext uri="{FF2B5EF4-FFF2-40B4-BE49-F238E27FC236}">
                <a16:creationId xmlns:a16="http://schemas.microsoft.com/office/drawing/2014/main" id="{C3DCAC21-970B-4CEA-8F16-103CCEC5C156}"/>
              </a:ext>
            </a:extLst>
          </p:cNvPr>
          <p:cNvSpPr>
            <a:spLocks noChangeShapeType="1"/>
          </p:cNvSpPr>
          <p:nvPr/>
        </p:nvSpPr>
        <p:spPr bwMode="auto">
          <a:xfrm>
            <a:off x="7007942" y="3124200"/>
            <a:ext cx="0" cy="2362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fr-FR" dirty="0"/>
          </a:p>
        </p:txBody>
      </p:sp>
      <p:sp>
        <p:nvSpPr>
          <p:cNvPr id="9231" name="Line 17">
            <a:extLst>
              <a:ext uri="{FF2B5EF4-FFF2-40B4-BE49-F238E27FC236}">
                <a16:creationId xmlns:a16="http://schemas.microsoft.com/office/drawing/2014/main" id="{63A4C579-F3D9-42F1-AFCD-3864D7894D27}"/>
              </a:ext>
            </a:extLst>
          </p:cNvPr>
          <p:cNvSpPr>
            <a:spLocks noChangeShapeType="1"/>
          </p:cNvSpPr>
          <p:nvPr/>
        </p:nvSpPr>
        <p:spPr bwMode="auto">
          <a:xfrm>
            <a:off x="8288598" y="2716198"/>
            <a:ext cx="2227002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fr-FR" dirty="0"/>
          </a:p>
        </p:txBody>
      </p:sp>
      <p:sp>
        <p:nvSpPr>
          <p:cNvPr id="9232" name="Line 18">
            <a:extLst>
              <a:ext uri="{FF2B5EF4-FFF2-40B4-BE49-F238E27FC236}">
                <a16:creationId xmlns:a16="http://schemas.microsoft.com/office/drawing/2014/main" id="{5087C685-9890-42F0-84BB-197CC33A2CA4}"/>
              </a:ext>
            </a:extLst>
          </p:cNvPr>
          <p:cNvSpPr>
            <a:spLocks noChangeShapeType="1"/>
          </p:cNvSpPr>
          <p:nvPr/>
        </p:nvSpPr>
        <p:spPr bwMode="auto">
          <a:xfrm>
            <a:off x="8260326" y="6019868"/>
            <a:ext cx="2255274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fr-FR" dirty="0"/>
          </a:p>
        </p:txBody>
      </p:sp>
      <p:sp>
        <p:nvSpPr>
          <p:cNvPr id="9233" name="Line 19">
            <a:extLst>
              <a:ext uri="{FF2B5EF4-FFF2-40B4-BE49-F238E27FC236}">
                <a16:creationId xmlns:a16="http://schemas.microsoft.com/office/drawing/2014/main" id="{F603D4F6-4965-49EF-A452-BE24FC12CBE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854612" y="2716197"/>
            <a:ext cx="1189707" cy="106863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9234" name="Line 20">
            <a:extLst>
              <a:ext uri="{FF2B5EF4-FFF2-40B4-BE49-F238E27FC236}">
                <a16:creationId xmlns:a16="http://schemas.microsoft.com/office/drawing/2014/main" id="{9882138E-F9A0-4FAD-9134-D558B7ABB7D8}"/>
              </a:ext>
            </a:extLst>
          </p:cNvPr>
          <p:cNvSpPr>
            <a:spLocks noChangeShapeType="1"/>
          </p:cNvSpPr>
          <p:nvPr/>
        </p:nvSpPr>
        <p:spPr bwMode="auto">
          <a:xfrm>
            <a:off x="1904999" y="4457645"/>
            <a:ext cx="1103059" cy="123599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9235" name="Text Box 22">
            <a:extLst>
              <a:ext uri="{FF2B5EF4-FFF2-40B4-BE49-F238E27FC236}">
                <a16:creationId xmlns:a16="http://schemas.microsoft.com/office/drawing/2014/main" id="{2EA8C8D8-1576-4A44-AF2F-4D03E231B3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8059" y="5722877"/>
            <a:ext cx="18288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Blip>
                <a:blip r:embed="rId2"/>
              </a:buBlip>
              <a:defRPr sz="32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>
                <a:latin typeface="Times New Roman" panose="02020603050405020304" pitchFamily="18" charset="0"/>
              </a:rPr>
              <a:t>En fonction de </a:t>
            </a:r>
          </a:p>
        </p:txBody>
      </p:sp>
      <p:sp>
        <p:nvSpPr>
          <p:cNvPr id="9236" name="Text Box 23">
            <a:extLst>
              <a:ext uri="{FF2B5EF4-FFF2-40B4-BE49-F238E27FC236}">
                <a16:creationId xmlns:a16="http://schemas.microsoft.com/office/drawing/2014/main" id="{21E39885-C7B4-4C24-8B5E-2D2D16418D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86100" y="2371010"/>
            <a:ext cx="17526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Blip>
                <a:blip r:embed="rId2"/>
              </a:buBlip>
              <a:defRPr sz="32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>
              <a:spcBef>
                <a:spcPts val="0"/>
              </a:spcBef>
              <a:buFontTx/>
              <a:buNone/>
            </a:pPr>
            <a:r>
              <a:rPr lang="fr-FR" altLang="fr-FR" sz="2000" b="1" dirty="0">
                <a:latin typeface="Times New Roman" panose="02020603050405020304" pitchFamily="18" charset="0"/>
              </a:rPr>
              <a:t>À partir de</a:t>
            </a:r>
            <a:r>
              <a:rPr lang="fr-FR" altLang="fr-FR" sz="2000" dirty="0"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9237" name="Line 24">
            <a:extLst>
              <a:ext uri="{FF2B5EF4-FFF2-40B4-BE49-F238E27FC236}">
                <a16:creationId xmlns:a16="http://schemas.microsoft.com/office/drawing/2014/main" id="{0CAECCAC-03C6-4B1A-AD41-6BD9124BCF0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72000" y="2590799"/>
            <a:ext cx="762000" cy="2402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9238" name="Line 25">
            <a:extLst>
              <a:ext uri="{FF2B5EF4-FFF2-40B4-BE49-F238E27FC236}">
                <a16:creationId xmlns:a16="http://schemas.microsoft.com/office/drawing/2014/main" id="{68672959-9026-41C3-8241-719F7D1F2FFC}"/>
              </a:ext>
            </a:extLst>
          </p:cNvPr>
          <p:cNvSpPr>
            <a:spLocks noChangeShapeType="1"/>
          </p:cNvSpPr>
          <p:nvPr/>
        </p:nvSpPr>
        <p:spPr bwMode="auto">
          <a:xfrm>
            <a:off x="4876800" y="5989638"/>
            <a:ext cx="60959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9239" name="Oval 26">
            <a:extLst>
              <a:ext uri="{FF2B5EF4-FFF2-40B4-BE49-F238E27FC236}">
                <a16:creationId xmlns:a16="http://schemas.microsoft.com/office/drawing/2014/main" id="{6BF7A1E9-BF0E-4123-AE72-B8FB058F54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4319" y="3200400"/>
            <a:ext cx="1984881" cy="709812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Blip>
                <a:blip r:embed="rId2"/>
              </a:buBlip>
              <a:defRPr sz="32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2400">
              <a:latin typeface="Times New Roman" panose="02020603050405020304" pitchFamily="18" charset="0"/>
            </a:endParaRPr>
          </a:p>
        </p:txBody>
      </p:sp>
      <p:sp>
        <p:nvSpPr>
          <p:cNvPr id="9240" name="Text Box 27">
            <a:extLst>
              <a:ext uri="{FF2B5EF4-FFF2-40B4-BE49-F238E27FC236}">
                <a16:creationId xmlns:a16="http://schemas.microsoft.com/office/drawing/2014/main" id="{887D2DEC-2592-4D6B-9DB3-88A12ABFF5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56613" y="3348975"/>
            <a:ext cx="198487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Blip>
                <a:blip r:embed="rId2"/>
              </a:buBlip>
              <a:defRPr sz="32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fr-FR" altLang="fr-FR" sz="1800" dirty="0">
                <a:latin typeface="Times New Roman" panose="02020603050405020304" pitchFamily="18" charset="0"/>
              </a:rPr>
              <a:t>Une situation réelle</a:t>
            </a:r>
          </a:p>
        </p:txBody>
      </p:sp>
      <p:sp>
        <p:nvSpPr>
          <p:cNvPr id="9241" name="Oval 28">
            <a:extLst>
              <a:ext uri="{FF2B5EF4-FFF2-40B4-BE49-F238E27FC236}">
                <a16:creationId xmlns:a16="http://schemas.microsoft.com/office/drawing/2014/main" id="{BA2146B3-1D5C-416B-A1AB-F7B0A5FA94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08058" y="4648199"/>
            <a:ext cx="2097342" cy="650277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Blip>
                <a:blip r:embed="rId2"/>
              </a:buBlip>
              <a:defRPr sz="32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2400">
              <a:latin typeface="Times New Roman" panose="02020603050405020304" pitchFamily="18" charset="0"/>
            </a:endParaRPr>
          </a:p>
        </p:txBody>
      </p:sp>
      <p:sp>
        <p:nvSpPr>
          <p:cNvPr id="9242" name="Text Box 29">
            <a:extLst>
              <a:ext uri="{FF2B5EF4-FFF2-40B4-BE49-F238E27FC236}">
                <a16:creationId xmlns:a16="http://schemas.microsoft.com/office/drawing/2014/main" id="{75797C0F-49E8-479E-BA91-B863523A4F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26489" y="4783392"/>
            <a:ext cx="225896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Blip>
                <a:blip r:embed="rId2"/>
              </a:buBlip>
              <a:defRPr sz="32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fr-FR" altLang="fr-FR" sz="1800" dirty="0">
                <a:latin typeface="Times New Roman" panose="02020603050405020304" pitchFamily="18" charset="0"/>
              </a:rPr>
              <a:t>Une situation désirée </a:t>
            </a:r>
          </a:p>
        </p:txBody>
      </p:sp>
      <p:sp>
        <p:nvSpPr>
          <p:cNvPr id="9243" name="Text Box 30">
            <a:extLst>
              <a:ext uri="{FF2B5EF4-FFF2-40B4-BE49-F238E27FC236}">
                <a16:creationId xmlns:a16="http://schemas.microsoft.com/office/drawing/2014/main" id="{25DFA4DB-C354-495E-A659-57A8AB0BDA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914" y="6349354"/>
            <a:ext cx="404105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Blip>
                <a:blip r:embed="rId2"/>
              </a:buBlip>
              <a:defRPr sz="32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fr-FR" altLang="fr-FR" sz="2400" i="1" dirty="0">
                <a:latin typeface="Times New Roman" panose="02020603050405020304" pitchFamily="18" charset="0"/>
              </a:rPr>
              <a:t>D’après Charles Hadji (1989)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DDCC49-3B86-445B-81B2-992D4F4276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7813"/>
            <a:ext cx="7207045" cy="1143000"/>
          </a:xfrm>
        </p:spPr>
        <p:txBody>
          <a:bodyPr/>
          <a:lstStyle/>
          <a:p>
            <a:r>
              <a:rPr lang="fr-FR" altLang="fr-FR" dirty="0">
                <a:effectLst/>
              </a:rPr>
              <a:t>La « constante macabre »</a:t>
            </a:r>
            <a:endParaRPr lang="fr-FR" dirty="0">
              <a:effectLst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B65B0CB-7BCD-4132-938F-21C5347DA7AE}"/>
              </a:ext>
            </a:extLst>
          </p:cNvPr>
          <p:cNvSpPr/>
          <p:nvPr/>
        </p:nvSpPr>
        <p:spPr>
          <a:xfrm>
            <a:off x="412955" y="1814052"/>
            <a:ext cx="7403690" cy="38329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fr-FR" altLang="fr-FR" sz="3200" dirty="0"/>
              <a:t>« Par "Constante macabre", j'entends qu'inconsciemment les enseignants s'arrangent toujours, sous la pression de la société, pour mettre un certain pourcentage de mauvaises notes. Ce pourcentage est la constante macabre » André </a:t>
            </a:r>
            <a:r>
              <a:rPr lang="fr-FR" altLang="fr-FR" sz="3200" dirty="0" err="1"/>
              <a:t>Antibi</a:t>
            </a:r>
            <a:r>
              <a:rPr lang="fr-FR" altLang="fr-FR" sz="3200" dirty="0"/>
              <a:t>. </a:t>
            </a:r>
          </a:p>
        </p:txBody>
      </p:sp>
      <p:pic>
        <p:nvPicPr>
          <p:cNvPr id="4" name="Picture 17" descr="la-constante-macabre_c">
            <a:extLst>
              <a:ext uri="{FF2B5EF4-FFF2-40B4-BE49-F238E27FC236}">
                <a16:creationId xmlns:a16="http://schemas.microsoft.com/office/drawing/2014/main" id="{174B189F-7809-4842-AFE9-05C41FBEB8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704053" y="427705"/>
            <a:ext cx="4443703" cy="6356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00037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re 4">
            <a:extLst>
              <a:ext uri="{FF2B5EF4-FFF2-40B4-BE49-F238E27FC236}">
                <a16:creationId xmlns:a16="http://schemas.microsoft.com/office/drawing/2014/main" id="{9C2DA583-077B-47B7-B5F8-DFAA357CB3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454742"/>
            <a:ext cx="10702413" cy="1143000"/>
          </a:xfrm>
        </p:spPr>
        <p:txBody>
          <a:bodyPr/>
          <a:lstStyle/>
          <a:p>
            <a:r>
              <a:rPr lang="fr-FR" altLang="fr-FR" sz="3600" b="1" dirty="0">
                <a:effectLst/>
              </a:rPr>
              <a:t>Un phénomène inconscient : pourquoi ? </a:t>
            </a:r>
            <a:endParaRPr lang="fr-FR" altLang="fr-FR" dirty="0"/>
          </a:p>
        </p:txBody>
      </p:sp>
      <p:sp>
        <p:nvSpPr>
          <p:cNvPr id="16387" name="Espace réservé du contenu 5">
            <a:extLst>
              <a:ext uri="{FF2B5EF4-FFF2-40B4-BE49-F238E27FC236}">
                <a16:creationId xmlns:a16="http://schemas.microsoft.com/office/drawing/2014/main" id="{141FAF3F-7ADC-4AED-B41A-B5F5C505E8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843548"/>
            <a:ext cx="10972800" cy="4287378"/>
          </a:xfrm>
        </p:spPr>
        <p:txBody>
          <a:bodyPr/>
          <a:lstStyle/>
          <a:p>
            <a:r>
              <a:rPr lang="fr-FR" altLang="fr-FR" dirty="0">
                <a:effectLst/>
              </a:rPr>
              <a:t>On pense inconsciemment qu’une répartition de notes est un phénomène naturel.</a:t>
            </a:r>
          </a:p>
          <a:p>
            <a:r>
              <a:rPr lang="fr-FR" altLang="fr-FR" dirty="0">
                <a:effectLst/>
              </a:rPr>
              <a:t>Lors d’une évaluation, on pose des questions originales, pour faire réfléchir…</a:t>
            </a:r>
          </a:p>
          <a:p>
            <a:r>
              <a:rPr lang="fr-FR" altLang="fr-FR" dirty="0">
                <a:effectLst/>
              </a:rPr>
              <a:t>Le poids de la tradition.</a:t>
            </a:r>
          </a:p>
          <a:p>
            <a:endParaRPr lang="fr-FR" altLang="fr-F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re 1">
            <a:extLst>
              <a:ext uri="{FF2B5EF4-FFF2-40B4-BE49-F238E27FC236}">
                <a16:creationId xmlns:a16="http://schemas.microsoft.com/office/drawing/2014/main" id="{A6428EAD-991B-4777-9EC0-35BC117DC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232" y="581127"/>
            <a:ext cx="8893329" cy="1143000"/>
          </a:xfrm>
        </p:spPr>
        <p:txBody>
          <a:bodyPr/>
          <a:lstStyle/>
          <a:p>
            <a:r>
              <a:rPr lang="fr-FR" altLang="fr-FR" sz="3600" dirty="0">
                <a:effectLst/>
              </a:rPr>
              <a:t>Conséquences de la constante macabre </a:t>
            </a:r>
            <a:endParaRPr lang="fr-FR" altLang="fr-FR" dirty="0">
              <a:effectLst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599C920-EB31-47B5-9978-0A30211A90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2233" y="2123767"/>
            <a:ext cx="6888808" cy="4520872"/>
          </a:xfrm>
        </p:spPr>
        <p:txBody>
          <a:bodyPr/>
          <a:lstStyle/>
          <a:p>
            <a:pPr>
              <a:defRPr/>
            </a:pPr>
            <a:r>
              <a:rPr lang="fr-FR" dirty="0">
                <a:effectLst/>
              </a:rPr>
              <a:t>Détérioration du climat de confiance entre les professeurs et les étudiants</a:t>
            </a:r>
          </a:p>
          <a:p>
            <a:pPr>
              <a:defRPr/>
            </a:pPr>
            <a:r>
              <a:rPr lang="fr-FR" dirty="0">
                <a:effectLst/>
              </a:rPr>
              <a:t>Perte de confiance en soi des étudiants</a:t>
            </a:r>
          </a:p>
          <a:p>
            <a:pPr>
              <a:defRPr/>
            </a:pPr>
            <a:r>
              <a:rPr lang="fr-FR" dirty="0">
                <a:effectLst/>
              </a:rPr>
              <a:t>Mal-être à l’université </a:t>
            </a:r>
          </a:p>
          <a:p>
            <a:pPr>
              <a:defRPr/>
            </a:pPr>
            <a:r>
              <a:rPr lang="fr-FR" dirty="0">
                <a:effectLst/>
              </a:rPr>
              <a:t>Stress personnel et familial</a:t>
            </a:r>
          </a:p>
          <a:p>
            <a:pPr>
              <a:defRPr/>
            </a:pPr>
            <a:r>
              <a:rPr lang="fr-FR" dirty="0">
                <a:effectLst/>
              </a:rPr>
              <a:t>Réorientation, redoublement, décrochage, abandon des étudiants  </a:t>
            </a:r>
          </a:p>
          <a:p>
            <a:pPr>
              <a:defRPr/>
            </a:pPr>
            <a:r>
              <a:rPr lang="fr-FR" dirty="0">
                <a:effectLst/>
              </a:rPr>
              <a:t>Cours particuliers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CC55E13-A208-4B02-A32D-D0A1EC984E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3588" y="2638322"/>
            <a:ext cx="5327772" cy="400631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re 1">
            <a:extLst>
              <a:ext uri="{FF2B5EF4-FFF2-40B4-BE49-F238E27FC236}">
                <a16:creationId xmlns:a16="http://schemas.microsoft.com/office/drawing/2014/main" id="{2C5FBFF5-7A93-4590-840A-9C866C5A39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57201"/>
            <a:ext cx="10972800" cy="1143000"/>
          </a:xfrm>
        </p:spPr>
        <p:txBody>
          <a:bodyPr/>
          <a:lstStyle/>
          <a:p>
            <a:r>
              <a:rPr lang="fr-FR" altLang="fr-FR" sz="3600" b="1" dirty="0">
                <a:effectLst/>
              </a:rPr>
              <a:t>Système d’évaluation par contrat de confiance (EPCC)</a:t>
            </a:r>
            <a:endParaRPr lang="fr-FR" altLang="fr-FR" dirty="0">
              <a:effectLst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36B2A71-37E0-44AE-B8C2-430DBE3CFC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5135" y="1828800"/>
            <a:ext cx="6135985" cy="4302126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fr-FR" b="1" dirty="0">
                <a:effectLst/>
              </a:rPr>
              <a:t>Réalisation pratique :</a:t>
            </a:r>
          </a:p>
          <a:p>
            <a:pPr>
              <a:defRPr/>
            </a:pPr>
            <a:r>
              <a:rPr lang="fr-FR" dirty="0">
                <a:effectLst/>
              </a:rPr>
              <a:t>annonce du programme de contrôle</a:t>
            </a:r>
          </a:p>
          <a:p>
            <a:pPr>
              <a:defRPr/>
            </a:pPr>
            <a:r>
              <a:rPr lang="fr-FR" dirty="0">
                <a:effectLst/>
              </a:rPr>
              <a:t>séance de questions-réponses pré-contrôle</a:t>
            </a:r>
          </a:p>
          <a:p>
            <a:pPr>
              <a:defRPr/>
            </a:pPr>
            <a:r>
              <a:rPr lang="fr-FR" dirty="0">
                <a:effectLst/>
              </a:rPr>
              <a:t>contenu et correction du sujet. </a:t>
            </a:r>
          </a:p>
          <a:p>
            <a:pPr>
              <a:defRPr/>
            </a:pPr>
            <a:endParaRPr lang="fr-FR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5CF4EEE-CFBF-4E88-88C1-4EFF0B7C7B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4090" y="1828799"/>
            <a:ext cx="5787910" cy="430212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90B3B9B-5279-4620-BA48-3A361F5871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u="sng" dirty="0">
                <a:effectLst/>
              </a:rPr>
              <a:t>Effets de contamination :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80224E6-DEE1-4368-8AC5-BCB2AD501B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0890" y="1637071"/>
            <a:ext cx="11779045" cy="4943116"/>
          </a:xfrm>
        </p:spPr>
        <p:txBody>
          <a:bodyPr/>
          <a:lstStyle/>
          <a:p>
            <a:pPr marL="0" indent="0">
              <a:buNone/>
            </a:pPr>
            <a:r>
              <a:rPr lang="fr-FR" dirty="0">
                <a:effectLst/>
              </a:rPr>
              <a:t>Le retour évaluatif est influencé par des éléments extérieurs :</a:t>
            </a:r>
          </a:p>
          <a:p>
            <a:r>
              <a:rPr lang="fr-FR" dirty="0">
                <a:effectLst/>
              </a:rPr>
              <a:t>des facteurs associés à la réussite : tenue corporelle et vestimentaire, maîtrise des normes linguistiques (registre, orthographe, syntaxe) </a:t>
            </a:r>
            <a:r>
              <a:rPr lang="fr-FR" dirty="0">
                <a:effectLst/>
                <a:sym typeface="Wingdings" panose="05000000000000000000" pitchFamily="2" charset="2"/>
              </a:rPr>
              <a:t> effet de </a:t>
            </a:r>
            <a:r>
              <a:rPr lang="fr-FR" dirty="0">
                <a:solidFill>
                  <a:srgbClr val="C00000"/>
                </a:solidFill>
                <a:effectLst/>
                <a:sym typeface="Wingdings" panose="05000000000000000000" pitchFamily="2" charset="2"/>
              </a:rPr>
              <a:t>halo</a:t>
            </a:r>
            <a:r>
              <a:rPr lang="fr-FR" dirty="0">
                <a:effectLst/>
                <a:sym typeface="Wingdings" panose="05000000000000000000" pitchFamily="2" charset="2"/>
              </a:rPr>
              <a:t> </a:t>
            </a:r>
            <a:r>
              <a:rPr lang="fr-FR" sz="2800" dirty="0">
                <a:effectLst/>
                <a:sym typeface="Wingdings" panose="05000000000000000000" pitchFamily="2" charset="2"/>
              </a:rPr>
              <a:t>(Asch, 1946).</a:t>
            </a:r>
          </a:p>
          <a:p>
            <a:r>
              <a:rPr lang="fr-FR" dirty="0">
                <a:effectLst/>
                <a:sym typeface="Wingdings" panose="05000000000000000000" pitchFamily="2" charset="2"/>
              </a:rPr>
              <a:t>les origines ethniques, sociales, géographiques, le genre, l’âge  effet d’</a:t>
            </a:r>
            <a:r>
              <a:rPr lang="fr-FR" dirty="0">
                <a:solidFill>
                  <a:srgbClr val="C00000"/>
                </a:solidFill>
                <a:effectLst/>
                <a:sym typeface="Wingdings" panose="05000000000000000000" pitchFamily="2" charset="2"/>
              </a:rPr>
              <a:t>attente</a:t>
            </a:r>
            <a:r>
              <a:rPr lang="fr-FR" dirty="0">
                <a:effectLst/>
                <a:sym typeface="Wingdings" panose="05000000000000000000" pitchFamily="2" charset="2"/>
              </a:rPr>
              <a:t> </a:t>
            </a:r>
            <a:r>
              <a:rPr lang="fr-FR" sz="2800" dirty="0">
                <a:effectLst/>
                <a:sym typeface="Wingdings" panose="05000000000000000000" pitchFamily="2" charset="2"/>
              </a:rPr>
              <a:t>(</a:t>
            </a:r>
            <a:r>
              <a:rPr lang="fr-FR" sz="2800" dirty="0" err="1">
                <a:effectLst/>
                <a:sym typeface="Wingdings" panose="05000000000000000000" pitchFamily="2" charset="2"/>
              </a:rPr>
              <a:t>Mathey</a:t>
            </a:r>
            <a:r>
              <a:rPr lang="fr-FR" sz="2800" dirty="0">
                <a:effectLst/>
                <a:sym typeface="Wingdings" panose="05000000000000000000" pitchFamily="2" charset="2"/>
              </a:rPr>
              <a:t>-Pierre, 1983 ; Duru &amp; </a:t>
            </a:r>
            <a:r>
              <a:rPr lang="fr-FR" sz="2800" dirty="0" err="1">
                <a:effectLst/>
                <a:sym typeface="Wingdings" panose="05000000000000000000" pitchFamily="2" charset="2"/>
              </a:rPr>
              <a:t>Mingat</a:t>
            </a:r>
            <a:r>
              <a:rPr lang="fr-FR" sz="2800" dirty="0">
                <a:effectLst/>
                <a:sym typeface="Wingdings" panose="05000000000000000000" pitchFamily="2" charset="2"/>
              </a:rPr>
              <a:t>, 1988).</a:t>
            </a:r>
            <a:endParaRPr lang="fr-FR" dirty="0">
              <a:effectLst/>
              <a:sym typeface="Wingdings" panose="05000000000000000000" pitchFamily="2" charset="2"/>
            </a:endParaRPr>
          </a:p>
          <a:p>
            <a:r>
              <a:rPr lang="fr-FR" dirty="0">
                <a:effectLst/>
                <a:sym typeface="Wingdings" panose="05000000000000000000" pitchFamily="2" charset="2"/>
              </a:rPr>
              <a:t>le rapprochement avec les performances passées  effet </a:t>
            </a:r>
            <a:r>
              <a:rPr lang="fr-FR" dirty="0">
                <a:solidFill>
                  <a:srgbClr val="C00000"/>
                </a:solidFill>
                <a:effectLst/>
                <a:sym typeface="Wingdings" panose="05000000000000000000" pitchFamily="2" charset="2"/>
              </a:rPr>
              <a:t>source</a:t>
            </a:r>
            <a:r>
              <a:rPr lang="fr-FR" dirty="0">
                <a:effectLst/>
                <a:sym typeface="Wingdings" panose="05000000000000000000" pitchFamily="2" charset="2"/>
              </a:rPr>
              <a:t> </a:t>
            </a:r>
            <a:r>
              <a:rPr lang="fr-FR" sz="2800" dirty="0">
                <a:effectLst/>
                <a:sym typeface="Wingdings" panose="05000000000000000000" pitchFamily="2" charset="2"/>
              </a:rPr>
              <a:t>(Noizet &amp; Caverni, 1983) </a:t>
            </a:r>
            <a:r>
              <a:rPr lang="fr-FR" dirty="0">
                <a:effectLst/>
                <a:sym typeface="Wingdings" panose="05000000000000000000" pitchFamily="2" charset="2"/>
              </a:rPr>
              <a:t>ou </a:t>
            </a:r>
            <a:r>
              <a:rPr lang="fr-FR" dirty="0">
                <a:solidFill>
                  <a:srgbClr val="C00000"/>
                </a:solidFill>
                <a:effectLst/>
                <a:sym typeface="Wingdings" panose="05000000000000000000" pitchFamily="2" charset="2"/>
              </a:rPr>
              <a:t>stéréotypie</a:t>
            </a:r>
            <a:r>
              <a:rPr lang="fr-FR" dirty="0">
                <a:effectLst/>
                <a:sym typeface="Wingdings" panose="05000000000000000000" pitchFamily="2" charset="2"/>
              </a:rPr>
              <a:t> </a:t>
            </a:r>
            <a:r>
              <a:rPr lang="fr-FR" sz="2800" dirty="0">
                <a:effectLst/>
                <a:sym typeface="Wingdings" panose="05000000000000000000" pitchFamily="2" charset="2"/>
              </a:rPr>
              <a:t>(Hadji, 1989).</a:t>
            </a:r>
          </a:p>
          <a:p>
            <a:endParaRPr lang="fr-FR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2719477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90B3B9B-5279-4620-BA48-3A361F5871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u="sng" dirty="0">
                <a:effectLst/>
              </a:rPr>
              <a:t>Effets d’ordre :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80224E6-DEE1-4368-8AC5-BCB2AD501B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477" y="1420813"/>
            <a:ext cx="11985523" cy="5319200"/>
          </a:xfrm>
        </p:spPr>
        <p:txBody>
          <a:bodyPr/>
          <a:lstStyle/>
          <a:p>
            <a:pPr marL="0" indent="0">
              <a:buNone/>
            </a:pPr>
            <a:r>
              <a:rPr lang="fr-FR" dirty="0">
                <a:effectLst/>
              </a:rPr>
              <a:t>Le retour évaluatif est influencé par la place d’une copie dans un paquet </a:t>
            </a:r>
            <a:r>
              <a:rPr lang="fr-FR" sz="2800" dirty="0">
                <a:effectLst/>
                <a:sym typeface="Wingdings" panose="05000000000000000000" pitchFamily="2" charset="2"/>
              </a:rPr>
              <a:t>(</a:t>
            </a:r>
            <a:r>
              <a:rPr lang="fr-FR" sz="2800" dirty="0" err="1">
                <a:effectLst/>
                <a:sym typeface="Wingdings" panose="05000000000000000000" pitchFamily="2" charset="2"/>
              </a:rPr>
              <a:t>Bonniol</a:t>
            </a:r>
            <a:r>
              <a:rPr lang="fr-FR" sz="2800" dirty="0">
                <a:effectLst/>
                <a:sym typeface="Wingdings" panose="05000000000000000000" pitchFamily="2" charset="2"/>
              </a:rPr>
              <a:t>, 1965)</a:t>
            </a:r>
            <a:r>
              <a:rPr lang="fr-FR" dirty="0">
                <a:effectLst/>
                <a:sym typeface="Wingdings" panose="05000000000000000000" pitchFamily="2" charset="2"/>
              </a:rPr>
              <a:t> </a:t>
            </a:r>
            <a:r>
              <a:rPr lang="fr-FR" dirty="0">
                <a:effectLst/>
              </a:rPr>
              <a:t>:</a:t>
            </a:r>
          </a:p>
          <a:p>
            <a:r>
              <a:rPr lang="fr-FR" dirty="0">
                <a:effectLst/>
              </a:rPr>
              <a:t>La ou les copies qui précèdent : selon qu’elles soient très bonnes ou très faibles, écart de plusieurs point pour une même copie qui suit </a:t>
            </a:r>
            <a:r>
              <a:rPr lang="fr-FR" dirty="0">
                <a:effectLst/>
                <a:sym typeface="Wingdings" panose="05000000000000000000" pitchFamily="2" charset="2"/>
              </a:rPr>
              <a:t> effet de </a:t>
            </a:r>
            <a:r>
              <a:rPr lang="fr-FR" dirty="0">
                <a:solidFill>
                  <a:srgbClr val="C00000"/>
                </a:solidFill>
                <a:effectLst/>
                <a:sym typeface="Wingdings" panose="05000000000000000000" pitchFamily="2" charset="2"/>
              </a:rPr>
              <a:t>contraste</a:t>
            </a:r>
            <a:r>
              <a:rPr lang="fr-FR" sz="2800" dirty="0">
                <a:effectLst/>
                <a:sym typeface="Wingdings" panose="05000000000000000000" pitchFamily="2" charset="2"/>
              </a:rPr>
              <a:t>.</a:t>
            </a:r>
          </a:p>
          <a:p>
            <a:r>
              <a:rPr lang="fr-FR" dirty="0">
                <a:effectLst/>
              </a:rPr>
              <a:t>Présence d’excellentes ou de très (très) faibles copies : elles constituent un repère </a:t>
            </a:r>
            <a:r>
              <a:rPr lang="fr-FR" dirty="0">
                <a:effectLst/>
                <a:sym typeface="Wingdings" panose="05000000000000000000" pitchFamily="2" charset="2"/>
              </a:rPr>
              <a:t> effet d’</a:t>
            </a:r>
            <a:r>
              <a:rPr lang="fr-FR" dirty="0">
                <a:solidFill>
                  <a:srgbClr val="C00000"/>
                </a:solidFill>
                <a:effectLst/>
                <a:sym typeface="Wingdings" panose="05000000000000000000" pitchFamily="2" charset="2"/>
              </a:rPr>
              <a:t>ancre</a:t>
            </a:r>
            <a:r>
              <a:rPr lang="fr-FR" sz="2800" dirty="0">
                <a:effectLst/>
                <a:sym typeface="Wingdings" panose="05000000000000000000" pitchFamily="2" charset="2"/>
              </a:rPr>
              <a:t>.</a:t>
            </a:r>
          </a:p>
          <a:p>
            <a:r>
              <a:rPr lang="fr-FR" dirty="0">
                <a:effectLst/>
                <a:sym typeface="Wingdings" panose="05000000000000000000" pitchFamily="2" charset="2"/>
              </a:rPr>
              <a:t>La place de la copie dans le paquet : les premières ont tendance à obtenir des notes moins extrêmes que les dernières  effet de </a:t>
            </a:r>
            <a:r>
              <a:rPr lang="fr-FR" dirty="0">
                <a:solidFill>
                  <a:srgbClr val="C00000"/>
                </a:solidFill>
                <a:effectLst/>
                <a:sym typeface="Wingdings" panose="05000000000000000000" pitchFamily="2" charset="2"/>
              </a:rPr>
              <a:t>place</a:t>
            </a:r>
            <a:r>
              <a:rPr lang="fr-FR" sz="2800" dirty="0">
                <a:effectLst/>
                <a:sym typeface="Wingdings" panose="05000000000000000000" pitchFamily="2" charset="2"/>
              </a:rPr>
              <a:t>.</a:t>
            </a:r>
            <a:endParaRPr lang="fr-FR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003123108"/>
      </p:ext>
    </p:extLst>
  </p:cSld>
  <p:clrMapOvr>
    <a:masterClrMapping/>
  </p:clrMapOvr>
</p:sld>
</file>

<file path=ppt/theme/theme1.xml><?xml version="1.0" encoding="utf-8"?>
<a:theme xmlns:a="http://schemas.openxmlformats.org/drawingml/2006/main" name="Justice">
  <a:themeElements>
    <a:clrScheme name="Personnalisé 18">
      <a:dk1>
        <a:sysClr val="windowText" lastClr="000000"/>
      </a:dk1>
      <a:lt1>
        <a:srgbClr val="000000"/>
      </a:lt1>
      <a:dk2>
        <a:srgbClr val="8CA0EE"/>
      </a:dk2>
      <a:lt2>
        <a:srgbClr val="000000"/>
      </a:lt2>
      <a:accent1>
        <a:srgbClr val="79498D"/>
      </a:accent1>
      <a:accent2>
        <a:srgbClr val="AE236A"/>
      </a:accent2>
      <a:accent3>
        <a:srgbClr val="F88941"/>
      </a:accent3>
      <a:accent4>
        <a:srgbClr val="DEC441"/>
      </a:accent4>
      <a:accent5>
        <a:srgbClr val="9FA500"/>
      </a:accent5>
      <a:accent6>
        <a:srgbClr val="707070"/>
      </a:accent6>
      <a:hlink>
        <a:srgbClr val="0000E1"/>
      </a:hlink>
      <a:folHlink>
        <a:srgbClr val="800080"/>
      </a:folHlink>
    </a:clrScheme>
    <a:fontScheme name="Balance">
      <a:majorFont>
        <a:latin typeface="Arial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alance 1">
        <a:dk1>
          <a:srgbClr val="663300"/>
        </a:dk1>
        <a:lt1>
          <a:srgbClr val="FFFFFF"/>
        </a:lt1>
        <a:dk2>
          <a:srgbClr val="996600"/>
        </a:dk2>
        <a:lt2>
          <a:srgbClr val="DBBD71"/>
        </a:lt2>
        <a:accent1>
          <a:srgbClr val="F8A500"/>
        </a:accent1>
        <a:accent2>
          <a:srgbClr val="808000"/>
        </a:accent2>
        <a:accent3>
          <a:srgbClr val="CAB8AA"/>
        </a:accent3>
        <a:accent4>
          <a:srgbClr val="DADADA"/>
        </a:accent4>
        <a:accent5>
          <a:srgbClr val="FBCFAA"/>
        </a:accent5>
        <a:accent6>
          <a:srgbClr val="737300"/>
        </a:accent6>
        <a:hlink>
          <a:srgbClr val="FFCC66"/>
        </a:hlink>
        <a:folHlink>
          <a:srgbClr val="CCA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2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CC66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B8AA"/>
        </a:accent5>
        <a:accent6>
          <a:srgbClr val="AC6D56"/>
        </a:accent6>
        <a:hlink>
          <a:srgbClr val="FFFF99"/>
        </a:hlink>
        <a:folHlink>
          <a:srgbClr val="E5B32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3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2EB62E"/>
        </a:accent1>
        <a:accent2>
          <a:srgbClr val="527C3A"/>
        </a:accent2>
        <a:accent3>
          <a:srgbClr val="B2B9AC"/>
        </a:accent3>
        <a:accent4>
          <a:srgbClr val="DADADA"/>
        </a:accent4>
        <a:accent5>
          <a:srgbClr val="ADD7AD"/>
        </a:accent5>
        <a:accent6>
          <a:srgbClr val="497034"/>
        </a:accent6>
        <a:hlink>
          <a:srgbClr val="DDD8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4">
        <a:dk1>
          <a:srgbClr val="005A58"/>
        </a:dk1>
        <a:lt1>
          <a:srgbClr val="FFFFFF"/>
        </a:lt1>
        <a:dk2>
          <a:srgbClr val="00716E"/>
        </a:dk2>
        <a:lt2>
          <a:srgbClr val="FFFF99"/>
        </a:lt2>
        <a:accent1>
          <a:srgbClr val="2DB3B0"/>
        </a:accent1>
        <a:accent2>
          <a:srgbClr val="6D6FC7"/>
        </a:accent2>
        <a:accent3>
          <a:srgbClr val="AABBBA"/>
        </a:accent3>
        <a:accent4>
          <a:srgbClr val="DADADA"/>
        </a:accent4>
        <a:accent5>
          <a:srgbClr val="ADD6D4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336699"/>
        </a:accent1>
        <a:accent2>
          <a:srgbClr val="00B000"/>
        </a:accent2>
        <a:accent3>
          <a:srgbClr val="ACB3C1"/>
        </a:accent3>
        <a:accent4>
          <a:srgbClr val="DADADA"/>
        </a:accent4>
        <a:accent5>
          <a:srgbClr val="ADB8CA"/>
        </a:accent5>
        <a:accent6>
          <a:srgbClr val="009F00"/>
        </a:accent6>
        <a:hlink>
          <a:srgbClr val="00CCFF"/>
        </a:hlink>
        <a:folHlink>
          <a:srgbClr val="B5FFF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6">
        <a:dk1>
          <a:srgbClr val="2F2D25"/>
        </a:dk1>
        <a:lt1>
          <a:srgbClr val="FFFFFF"/>
        </a:lt1>
        <a:dk2>
          <a:srgbClr val="656151"/>
        </a:dk2>
        <a:lt2>
          <a:srgbClr val="FFFFCC"/>
        </a:lt2>
        <a:accent1>
          <a:srgbClr val="818173"/>
        </a:accent1>
        <a:accent2>
          <a:srgbClr val="809EA8"/>
        </a:accent2>
        <a:accent3>
          <a:srgbClr val="B8B7B3"/>
        </a:accent3>
        <a:accent4>
          <a:srgbClr val="DADADA"/>
        </a:accent4>
        <a:accent5>
          <a:srgbClr val="C1C1BC"/>
        </a:accent5>
        <a:accent6>
          <a:srgbClr val="738F98"/>
        </a:accent6>
        <a:hlink>
          <a:srgbClr val="E2C86A"/>
        </a:hlink>
        <a:folHlink>
          <a:srgbClr val="B7B6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7">
        <a:dk1>
          <a:srgbClr val="B4AF80"/>
        </a:dk1>
        <a:lt1>
          <a:srgbClr val="FFFFFF"/>
        </a:lt1>
        <a:dk2>
          <a:srgbClr val="C8C6A2"/>
        </a:dk2>
        <a:lt2>
          <a:srgbClr val="827F4C"/>
        </a:lt2>
        <a:accent1>
          <a:srgbClr val="7C784E"/>
        </a:accent1>
        <a:accent2>
          <a:srgbClr val="A2A4AC"/>
        </a:accent2>
        <a:accent3>
          <a:srgbClr val="E0DFCE"/>
        </a:accent3>
        <a:accent4>
          <a:srgbClr val="DADADA"/>
        </a:accent4>
        <a:accent5>
          <a:srgbClr val="BFBEB2"/>
        </a:accent5>
        <a:accent6>
          <a:srgbClr val="92949B"/>
        </a:accent6>
        <a:hlink>
          <a:srgbClr val="33CCCC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8">
        <a:dk1>
          <a:srgbClr val="000000"/>
        </a:dk1>
        <a:lt1>
          <a:srgbClr val="DDDDDD"/>
        </a:lt1>
        <a:dk2>
          <a:srgbClr val="000000"/>
        </a:dk2>
        <a:lt2>
          <a:srgbClr val="B8B7D1"/>
        </a:lt2>
        <a:accent1>
          <a:srgbClr val="F1F0F4"/>
        </a:accent1>
        <a:accent2>
          <a:srgbClr val="C1BCFC"/>
        </a:accent2>
        <a:accent3>
          <a:srgbClr val="EBEBEB"/>
        </a:accent3>
        <a:accent4>
          <a:srgbClr val="000000"/>
        </a:accent4>
        <a:accent5>
          <a:srgbClr val="F7F6F8"/>
        </a:accent5>
        <a:accent6>
          <a:srgbClr val="AFAAE4"/>
        </a:accent6>
        <a:hlink>
          <a:srgbClr val="5454C6"/>
        </a:hlink>
        <a:folHlink>
          <a:srgbClr val="6A6F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lance 9">
        <a:dk1>
          <a:srgbClr val="000000"/>
        </a:dk1>
        <a:lt1>
          <a:srgbClr val="FFFFFF"/>
        </a:lt1>
        <a:dk2>
          <a:srgbClr val="00A29E"/>
        </a:dk2>
        <a:lt2>
          <a:srgbClr val="CBCBCB"/>
        </a:lt2>
        <a:accent1>
          <a:srgbClr val="E5E5FF"/>
        </a:accent1>
        <a:accent2>
          <a:srgbClr val="79CD6B"/>
        </a:accent2>
        <a:accent3>
          <a:srgbClr val="FFFFFF"/>
        </a:accent3>
        <a:accent4>
          <a:srgbClr val="000000"/>
        </a:accent4>
        <a:accent5>
          <a:srgbClr val="F0F0FF"/>
        </a:accent5>
        <a:accent6>
          <a:srgbClr val="6DBA60"/>
        </a:accent6>
        <a:hlink>
          <a:srgbClr val="4477DE"/>
        </a:hlink>
        <a:folHlink>
          <a:srgbClr val="65498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1">
  <a:themeElements>
    <a:clrScheme name="Personnalisé 18">
      <a:dk1>
        <a:sysClr val="windowText" lastClr="000000"/>
      </a:dk1>
      <a:lt1>
        <a:srgbClr val="000000"/>
      </a:lt1>
      <a:dk2>
        <a:srgbClr val="8CA0EE"/>
      </a:dk2>
      <a:lt2>
        <a:srgbClr val="000000"/>
      </a:lt2>
      <a:accent1>
        <a:srgbClr val="79498D"/>
      </a:accent1>
      <a:accent2>
        <a:srgbClr val="AE236A"/>
      </a:accent2>
      <a:accent3>
        <a:srgbClr val="F88941"/>
      </a:accent3>
      <a:accent4>
        <a:srgbClr val="DEC441"/>
      </a:accent4>
      <a:accent5>
        <a:srgbClr val="9FA500"/>
      </a:accent5>
      <a:accent6>
        <a:srgbClr val="707070"/>
      </a:accent6>
      <a:hlink>
        <a:srgbClr val="0000E1"/>
      </a:hlink>
      <a:folHlink>
        <a:srgbClr val="800080"/>
      </a:folHlink>
    </a:clrScheme>
    <a:fontScheme name="Balance">
      <a:majorFont>
        <a:latin typeface="Arial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alance 1">
        <a:dk1>
          <a:srgbClr val="663300"/>
        </a:dk1>
        <a:lt1>
          <a:srgbClr val="FFFFFF"/>
        </a:lt1>
        <a:dk2>
          <a:srgbClr val="996600"/>
        </a:dk2>
        <a:lt2>
          <a:srgbClr val="DBBD71"/>
        </a:lt2>
        <a:accent1>
          <a:srgbClr val="F8A500"/>
        </a:accent1>
        <a:accent2>
          <a:srgbClr val="808000"/>
        </a:accent2>
        <a:accent3>
          <a:srgbClr val="CAB8AA"/>
        </a:accent3>
        <a:accent4>
          <a:srgbClr val="DADADA"/>
        </a:accent4>
        <a:accent5>
          <a:srgbClr val="FBCFAA"/>
        </a:accent5>
        <a:accent6>
          <a:srgbClr val="737300"/>
        </a:accent6>
        <a:hlink>
          <a:srgbClr val="FFCC66"/>
        </a:hlink>
        <a:folHlink>
          <a:srgbClr val="CCA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2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CC66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B8AA"/>
        </a:accent5>
        <a:accent6>
          <a:srgbClr val="AC6D56"/>
        </a:accent6>
        <a:hlink>
          <a:srgbClr val="FFFF99"/>
        </a:hlink>
        <a:folHlink>
          <a:srgbClr val="E5B32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3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2EB62E"/>
        </a:accent1>
        <a:accent2>
          <a:srgbClr val="527C3A"/>
        </a:accent2>
        <a:accent3>
          <a:srgbClr val="B2B9AC"/>
        </a:accent3>
        <a:accent4>
          <a:srgbClr val="DADADA"/>
        </a:accent4>
        <a:accent5>
          <a:srgbClr val="ADD7AD"/>
        </a:accent5>
        <a:accent6>
          <a:srgbClr val="497034"/>
        </a:accent6>
        <a:hlink>
          <a:srgbClr val="DDD8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4">
        <a:dk1>
          <a:srgbClr val="005A58"/>
        </a:dk1>
        <a:lt1>
          <a:srgbClr val="FFFFFF"/>
        </a:lt1>
        <a:dk2>
          <a:srgbClr val="00716E"/>
        </a:dk2>
        <a:lt2>
          <a:srgbClr val="FFFF99"/>
        </a:lt2>
        <a:accent1>
          <a:srgbClr val="2DB3B0"/>
        </a:accent1>
        <a:accent2>
          <a:srgbClr val="6D6FC7"/>
        </a:accent2>
        <a:accent3>
          <a:srgbClr val="AABBBA"/>
        </a:accent3>
        <a:accent4>
          <a:srgbClr val="DADADA"/>
        </a:accent4>
        <a:accent5>
          <a:srgbClr val="ADD6D4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336699"/>
        </a:accent1>
        <a:accent2>
          <a:srgbClr val="00B000"/>
        </a:accent2>
        <a:accent3>
          <a:srgbClr val="ACB3C1"/>
        </a:accent3>
        <a:accent4>
          <a:srgbClr val="DADADA"/>
        </a:accent4>
        <a:accent5>
          <a:srgbClr val="ADB8CA"/>
        </a:accent5>
        <a:accent6>
          <a:srgbClr val="009F00"/>
        </a:accent6>
        <a:hlink>
          <a:srgbClr val="00CCFF"/>
        </a:hlink>
        <a:folHlink>
          <a:srgbClr val="B5FFF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6">
        <a:dk1>
          <a:srgbClr val="2F2D25"/>
        </a:dk1>
        <a:lt1>
          <a:srgbClr val="FFFFFF"/>
        </a:lt1>
        <a:dk2>
          <a:srgbClr val="656151"/>
        </a:dk2>
        <a:lt2>
          <a:srgbClr val="FFFFCC"/>
        </a:lt2>
        <a:accent1>
          <a:srgbClr val="818173"/>
        </a:accent1>
        <a:accent2>
          <a:srgbClr val="809EA8"/>
        </a:accent2>
        <a:accent3>
          <a:srgbClr val="B8B7B3"/>
        </a:accent3>
        <a:accent4>
          <a:srgbClr val="DADADA"/>
        </a:accent4>
        <a:accent5>
          <a:srgbClr val="C1C1BC"/>
        </a:accent5>
        <a:accent6>
          <a:srgbClr val="738F98"/>
        </a:accent6>
        <a:hlink>
          <a:srgbClr val="E2C86A"/>
        </a:hlink>
        <a:folHlink>
          <a:srgbClr val="B7B6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7">
        <a:dk1>
          <a:srgbClr val="B4AF80"/>
        </a:dk1>
        <a:lt1>
          <a:srgbClr val="FFFFFF"/>
        </a:lt1>
        <a:dk2>
          <a:srgbClr val="C8C6A2"/>
        </a:dk2>
        <a:lt2>
          <a:srgbClr val="827F4C"/>
        </a:lt2>
        <a:accent1>
          <a:srgbClr val="7C784E"/>
        </a:accent1>
        <a:accent2>
          <a:srgbClr val="A2A4AC"/>
        </a:accent2>
        <a:accent3>
          <a:srgbClr val="E0DFCE"/>
        </a:accent3>
        <a:accent4>
          <a:srgbClr val="DADADA"/>
        </a:accent4>
        <a:accent5>
          <a:srgbClr val="BFBEB2"/>
        </a:accent5>
        <a:accent6>
          <a:srgbClr val="92949B"/>
        </a:accent6>
        <a:hlink>
          <a:srgbClr val="33CCCC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8">
        <a:dk1>
          <a:srgbClr val="000000"/>
        </a:dk1>
        <a:lt1>
          <a:srgbClr val="DDDDDD"/>
        </a:lt1>
        <a:dk2>
          <a:srgbClr val="000000"/>
        </a:dk2>
        <a:lt2>
          <a:srgbClr val="B8B7D1"/>
        </a:lt2>
        <a:accent1>
          <a:srgbClr val="F1F0F4"/>
        </a:accent1>
        <a:accent2>
          <a:srgbClr val="C1BCFC"/>
        </a:accent2>
        <a:accent3>
          <a:srgbClr val="EBEBEB"/>
        </a:accent3>
        <a:accent4>
          <a:srgbClr val="000000"/>
        </a:accent4>
        <a:accent5>
          <a:srgbClr val="F7F6F8"/>
        </a:accent5>
        <a:accent6>
          <a:srgbClr val="AFAAE4"/>
        </a:accent6>
        <a:hlink>
          <a:srgbClr val="5454C6"/>
        </a:hlink>
        <a:folHlink>
          <a:srgbClr val="6A6F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lance 9">
        <a:dk1>
          <a:srgbClr val="000000"/>
        </a:dk1>
        <a:lt1>
          <a:srgbClr val="FFFFFF"/>
        </a:lt1>
        <a:dk2>
          <a:srgbClr val="00A29E"/>
        </a:dk2>
        <a:lt2>
          <a:srgbClr val="CBCBCB"/>
        </a:lt2>
        <a:accent1>
          <a:srgbClr val="E5E5FF"/>
        </a:accent1>
        <a:accent2>
          <a:srgbClr val="79CD6B"/>
        </a:accent2>
        <a:accent3>
          <a:srgbClr val="FFFFFF"/>
        </a:accent3>
        <a:accent4>
          <a:srgbClr val="000000"/>
        </a:accent4>
        <a:accent5>
          <a:srgbClr val="F0F0FF"/>
        </a:accent5>
        <a:accent6>
          <a:srgbClr val="6DBA60"/>
        </a:accent6>
        <a:hlink>
          <a:srgbClr val="4477DE"/>
        </a:hlink>
        <a:folHlink>
          <a:srgbClr val="65498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659</Words>
  <Application>Microsoft Office PowerPoint</Application>
  <PresentationFormat>Grand écran</PresentationFormat>
  <Paragraphs>56</Paragraphs>
  <Slides>10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10</vt:i4>
      </vt:variant>
    </vt:vector>
  </HeadingPairs>
  <TitlesOfParts>
    <vt:vector size="17" baseType="lpstr">
      <vt:lpstr>Arial</vt:lpstr>
      <vt:lpstr>Calibri</vt:lpstr>
      <vt:lpstr>Tahoma</vt:lpstr>
      <vt:lpstr>Times New Roman</vt:lpstr>
      <vt:lpstr>Wingdings</vt:lpstr>
      <vt:lpstr>Justice</vt:lpstr>
      <vt:lpstr>Thème1</vt:lpstr>
      <vt:lpstr>Approche docimologique des évaluations</vt:lpstr>
      <vt:lpstr>La question posée</vt:lpstr>
      <vt:lpstr>La double articulation dans l’opération d’évaluation </vt:lpstr>
      <vt:lpstr>La « constante macabre »</vt:lpstr>
      <vt:lpstr>Un phénomène inconscient : pourquoi ? </vt:lpstr>
      <vt:lpstr>Conséquences de la constante macabre </vt:lpstr>
      <vt:lpstr>Système d’évaluation par contrat de confiance (EPCC)</vt:lpstr>
      <vt:lpstr>Effets de contamination :</vt:lpstr>
      <vt:lpstr>Effets d’ordre :</vt:lpstr>
      <vt:lpstr>Les effets de l’action enseignante 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Relecteur</dc:creator>
  <cp:lastModifiedBy>SYLVIE QUITTELIER</cp:lastModifiedBy>
  <cp:revision>14</cp:revision>
  <dcterms:created xsi:type="dcterms:W3CDTF">2020-01-04T17:36:29Z</dcterms:created>
  <dcterms:modified xsi:type="dcterms:W3CDTF">2021-01-04T11:17:22Z</dcterms:modified>
</cp:coreProperties>
</file>