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627" y="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EFC3-3583-4DC8-A6EA-BE22853FF6CD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315C-C57E-4FA4-B5BC-CEF54E284BA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Oral 1 </a:t>
            </a:r>
            <a:br>
              <a:rPr lang="fr-FR" dirty="0"/>
            </a:br>
            <a:r>
              <a:rPr lang="fr-FR" dirty="0"/>
              <a:t>Ma méthodologie pour le construire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À étayer et personnaliser bien sur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00364" y="642918"/>
            <a:ext cx="25717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5 heures de préparation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85984" y="1214422"/>
            <a:ext cx="421484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   Efficace                    Concis          Organisé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14480" y="3286124"/>
            <a:ext cx="257176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Aller chercher les points forts du dossier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2143116"/>
            <a:ext cx="257176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Aller chercher les points forts du dossier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00298" y="3143248"/>
            <a:ext cx="414340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Faire émerger des caractéristiques multi dimensionnelles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43438" y="4071942"/>
            <a:ext cx="321471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Etre explicite sur les contenus à apprendre et l’organisation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0430" y="571480"/>
            <a:ext cx="178595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Efficace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2143116"/>
            <a:ext cx="25717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Ne pas recopier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00298" y="3143248"/>
            <a:ext cx="414340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Les champs d’études sont très vastes</a:t>
            </a:r>
          </a:p>
          <a:p>
            <a:pPr algn="ctr"/>
            <a:r>
              <a:rPr lang="fr-FR" dirty="0"/>
              <a:t>FOCUS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43438" y="4071942"/>
            <a:ext cx="321471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Alterner présentation détaillée et  moins détaillée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0430" y="571480"/>
            <a:ext cx="178595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Concis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2143116"/>
            <a:ext cx="257176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S’entraîner à traiter un dossier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00298" y="3143248"/>
            <a:ext cx="414340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Poser un cadre de présentation déjà préconçu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43438" y="4071942"/>
            <a:ext cx="321471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Accepter de cibler une partie en particulier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0430" y="571480"/>
            <a:ext cx="221457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Organisé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2143116"/>
            <a:ext cx="257176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Regarder dans le dossier</a:t>
            </a:r>
          </a:p>
          <a:p>
            <a:pPr algn="ctr"/>
            <a:r>
              <a:rPr lang="fr-FR" dirty="0"/>
              <a:t>Des éléments essentiels (5 minutes max)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14612" y="3143248"/>
            <a:ext cx="3429024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Regarder la vidéo</a:t>
            </a:r>
          </a:p>
          <a:p>
            <a:pPr algn="ctr"/>
            <a:r>
              <a:rPr lang="fr-FR" dirty="0"/>
              <a:t>Sans prendre de note précise mais notes de ressenti (5min)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786314" y="4143380"/>
            <a:ext cx="37147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Poser le cadre de présentation (numérique)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0430" y="571480"/>
            <a:ext cx="1785950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Dans le temps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86314" y="4929198"/>
            <a:ext cx="371477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Poser le cadre de réflexion (écrit)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86314" y="5500702"/>
            <a:ext cx="37147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Poser le cadre de Réponse (écrit)</a:t>
            </a:r>
          </a:p>
          <a:p>
            <a:pPr algn="ctr"/>
            <a:r>
              <a:rPr lang="fr-FR" dirty="0"/>
              <a:t>Projet formation SA1 SA2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00430" y="571480"/>
            <a:ext cx="1785950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Dans le temps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85852" y="2714620"/>
            <a:ext cx="63579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posant ce cadre :</a:t>
            </a:r>
          </a:p>
          <a:p>
            <a:r>
              <a:rPr lang="fr-FR" dirty="0"/>
              <a:t>Je me détends, je gagne en confiance sur ce que je sais faire.</a:t>
            </a:r>
          </a:p>
          <a:p>
            <a:endParaRPr lang="fr-FR" dirty="0"/>
          </a:p>
          <a:p>
            <a:r>
              <a:rPr lang="fr-FR" dirty="0"/>
              <a:t>Ma réflexion sur une réponse </a:t>
            </a:r>
            <a:r>
              <a:rPr lang="fr-FR" b="1" dirty="0"/>
              <a:t>SPECIFIQUE</a:t>
            </a:r>
            <a:r>
              <a:rPr lang="fr-FR" dirty="0"/>
              <a:t> commence.</a:t>
            </a:r>
          </a:p>
          <a:p>
            <a:endParaRPr lang="fr-FR" dirty="0"/>
          </a:p>
          <a:p>
            <a:r>
              <a:rPr lang="fr-FR" dirty="0"/>
              <a:t>Je me fonds dans la peau du professeur, et j’ai envie de les faire progresser.</a:t>
            </a:r>
          </a:p>
          <a:p>
            <a:endParaRPr lang="fr-FR" dirty="0"/>
          </a:p>
          <a:p>
            <a:r>
              <a:rPr lang="fr-FR" dirty="0"/>
              <a:t>J’ai toujours à porter de main une feuille de brouillon sur laquelle je note toutes les idées qui me viennent en tête et qui pourraient être exploitables.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00430" y="571480"/>
            <a:ext cx="1785950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Dans le temps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57290" y="2143116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le cadre posé, je me lance dans le dossier</a:t>
            </a:r>
          </a:p>
          <a:p>
            <a:endParaRPr lang="fr-FR" dirty="0"/>
          </a:p>
          <a:p>
            <a:r>
              <a:rPr lang="fr-FR" dirty="0"/>
              <a:t>L’organise mes reprises de dossier (copier-coller)</a:t>
            </a:r>
          </a:p>
          <a:p>
            <a:pPr>
              <a:buFont typeface="Wingdings"/>
              <a:buChar char="à"/>
            </a:pPr>
            <a:r>
              <a:rPr lang="fr-FR" dirty="0">
                <a:sym typeface="Wingdings" pitchFamily="2" charset="2"/>
              </a:rPr>
              <a:t>J’anticipe sur mon entretien.</a:t>
            </a:r>
          </a:p>
          <a:p>
            <a:pPr>
              <a:buFont typeface="Wingdings"/>
              <a:buChar char="à"/>
            </a:pPr>
            <a:endParaRPr lang="fr-FR" dirty="0">
              <a:sym typeface="Wingdings" pitchFamily="2" charset="2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642918"/>
            <a:ext cx="250033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Le FOND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71538" y="1714488"/>
            <a:ext cx="178595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Pluri-temporel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00100" y="3357562"/>
            <a:ext cx="221457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/>
              <a:t>Pluri-dimensionnel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71538" y="5072074"/>
            <a:ext cx="178595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Pluri-individuel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14678" y="1643050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 leçons antérieures jusqu’à la classe de Terminale</a:t>
            </a:r>
          </a:p>
          <a:p>
            <a:r>
              <a:rPr lang="fr-FR" dirty="0">
                <a:sym typeface="Wingdings" pitchFamily="2" charset="2"/>
              </a:rPr>
              <a:t> Prendre des moments clés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86116" y="3214686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Chaque dimension doit être traitée.</a:t>
            </a:r>
          </a:p>
          <a:p>
            <a:r>
              <a:rPr lang="fr-FR" dirty="0">
                <a:sym typeface="Wingdings" pitchFamily="2" charset="2"/>
              </a:rPr>
              <a:t> S’appuyer sur des outils à construire et contenus précis.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86116" y="4929198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Chaque élève dans sa spécificité doit être cité</a:t>
            </a:r>
          </a:p>
          <a:p>
            <a:r>
              <a:rPr lang="fr-FR" dirty="0">
                <a:sym typeface="Wingdings" pitchFamily="2" charset="2"/>
              </a:rPr>
              <a:t> Dépasser </a:t>
            </a:r>
            <a:r>
              <a:rPr lang="fr-FR">
                <a:sym typeface="Wingdings" pitchFamily="2" charset="2"/>
              </a:rPr>
              <a:t>l’élève générique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298</Words>
  <Application>Microsoft Office PowerPoint</Application>
  <PresentationFormat>Affichage à l'écran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Oral 1  Ma méthodologie pour le construire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1  Ma méthodologie pour le construire</dc:title>
  <dc:creator>Ma</dc:creator>
  <cp:lastModifiedBy>Angélique BARTHELEMY</cp:lastModifiedBy>
  <cp:revision>5</cp:revision>
  <dcterms:created xsi:type="dcterms:W3CDTF">2021-02-04T20:47:15Z</dcterms:created>
  <dcterms:modified xsi:type="dcterms:W3CDTF">2023-09-23T08:06:01Z</dcterms:modified>
</cp:coreProperties>
</file>