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9" r:id="rId7"/>
  </p:sldIdLst>
  <p:sldSz cx="12192000" cy="6858000"/>
  <p:notesSz cx="6858000" cy="9144000"/>
  <p:embeddedFontLst>
    <p:embeddedFont>
      <p:font typeface="Libre Franklin" panose="020B0604020202020204" charset="0"/>
      <p:regular r:id="rId9"/>
      <p:bold r:id="rId10"/>
      <p:italic r:id="rId11"/>
      <p:boldItalic r:id="rId12"/>
    </p:embeddedFont>
    <p:embeddedFont>
      <p:font typeface="Calibri" panose="020F050202020403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4" roundtripDataSignature="AMtx7miGK6D3ysVCBvZP9sKBnthM6gCbQ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D3E73A84-60AC-451D-AE14-B7D1C98A3667}">
  <a:tblStyle styleId="{D3E73A84-60AC-451D-AE14-B7D1C98A366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24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8" Type="http://schemas.openxmlformats.org/officeDocument/2006/relationships/tableStyles" Target="tableStyle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5347397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iapositive de titre" type="title">
  <p:cSld name="TITLE">
    <p:bg>
      <p:bgPr>
        <a:solidFill>
          <a:schemeClr val="lt2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6"/>
          <p:cNvSpPr txBox="1"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Libre Franklin"/>
              <a:buNone/>
              <a:defRPr sz="7200" cap="none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6"/>
          <p:cNvSpPr txBox="1"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  <a:defRPr sz="2300"/>
            </a:lvl1pPr>
            <a:lvl2pPr lvl="1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/>
            </a:lvl2pPr>
            <a:lvl3pPr lvl="2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/>
            </a:lvl3pPr>
            <a:lvl4pPr lvl="3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4pPr>
            <a:lvl5pPr lvl="4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5pPr>
            <a:lvl6pPr lvl="5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6pPr>
            <a:lvl7pPr lvl="6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7pPr>
            <a:lvl8pPr lvl="7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8pPr>
            <a:lvl9pPr lvl="8" algn="ctr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5" name="Google Shape;15;p16"/>
          <p:cNvSpPr txBox="1">
            <a:spLocks noGrp="1"/>
          </p:cNvSpPr>
          <p:nvPr>
            <p:ph type="dt" idx="10"/>
          </p:nvPr>
        </p:nvSpPr>
        <p:spPr>
          <a:xfrm>
            <a:off x="752858" y="6453386"/>
            <a:ext cx="1607944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6"/>
          <p:cNvSpPr txBox="1">
            <a:spLocks noGrp="1"/>
          </p:cNvSpPr>
          <p:nvPr>
            <p:ph type="ftr" idx="11"/>
          </p:nvPr>
        </p:nvSpPr>
        <p:spPr>
          <a:xfrm>
            <a:off x="2584054" y="6453386"/>
            <a:ext cx="7023377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6"/>
          <p:cNvSpPr txBox="1">
            <a:spLocks noGrp="1"/>
          </p:cNvSpPr>
          <p:nvPr>
            <p:ph type="sldNum" idx="12"/>
          </p:nvPr>
        </p:nvSpPr>
        <p:spPr>
          <a:xfrm>
            <a:off x="9830683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  <p:grpSp>
        <p:nvGrpSpPr>
          <p:cNvPr id="18" name="Google Shape;18;p16"/>
          <p:cNvGrpSpPr/>
          <p:nvPr/>
        </p:nvGrpSpPr>
        <p:grpSpPr>
          <a:xfrm>
            <a:off x="752858" y="744469"/>
            <a:ext cx="10674116" cy="5349671"/>
            <a:chOff x="752858" y="744469"/>
            <a:chExt cx="10674116" cy="5349671"/>
          </a:xfrm>
        </p:grpSpPr>
        <p:sp>
          <p:nvSpPr>
            <p:cNvPr id="19" name="Google Shape;19;p16"/>
            <p:cNvSpPr/>
            <p:nvPr/>
          </p:nvSpPr>
          <p:spPr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 extrusionOk="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</p:sp>
        <p:sp>
          <p:nvSpPr>
            <p:cNvPr id="20" name="Google Shape;20;p16"/>
            <p:cNvSpPr/>
            <p:nvPr/>
          </p:nvSpPr>
          <p:spPr>
            <a:xfrm rot="10800000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 extrusionOk="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5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5"/>
          <p:cNvSpPr txBox="1">
            <a:spLocks noGrp="1"/>
          </p:cNvSpPr>
          <p:nvPr>
            <p:ph type="body" idx="1"/>
          </p:nvPr>
        </p:nvSpPr>
        <p:spPr>
          <a:xfrm rot="5400000">
            <a:off x="4386262" y="-719138"/>
            <a:ext cx="3571875" cy="960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1pPr>
            <a:lvl2pPr marL="914400" lvl="1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5pPr>
            <a:lvl6pPr marL="2743200" lvl="5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marL="3200400" lvl="6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marL="3657600" lvl="7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marL="4114800" lvl="8" indent="-3429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80" name="Google Shape;80;p25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5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5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6"/>
          <p:cNvSpPr txBox="1">
            <a:spLocks noGrp="1"/>
          </p:cNvSpPr>
          <p:nvPr>
            <p:ph type="title"/>
          </p:nvPr>
        </p:nvSpPr>
        <p:spPr>
          <a:xfrm rot="5400000">
            <a:off x="7757822" y="2462895"/>
            <a:ext cx="5243244" cy="1565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6"/>
          <p:cNvSpPr txBox="1">
            <a:spLocks noGrp="1"/>
          </p:cNvSpPr>
          <p:nvPr>
            <p:ph type="body" idx="1"/>
          </p:nvPr>
        </p:nvSpPr>
        <p:spPr>
          <a:xfrm rot="5400000">
            <a:off x="2839798" y="-844042"/>
            <a:ext cx="5243244" cy="8179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1pPr>
            <a:lvl2pPr marL="914400" lvl="1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5pPr>
            <a:lvl6pPr marL="2743200" lvl="5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marL="3200400" lvl="6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marL="3657600" lvl="7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marL="4114800" lvl="8" indent="-3429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86" name="Google Shape;86;p26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6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6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7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7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7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8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8"/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1pPr>
            <a:lvl2pPr marL="914400" lvl="1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5pPr>
            <a:lvl6pPr marL="2743200" lvl="5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marL="3200400" lvl="6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marL="3657600" lvl="7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marL="4114800" lvl="8" indent="-3429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8" name="Google Shape;28;p18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8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8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re de section" type="secHead">
  <p:cSld name="SECTION_HEADER">
    <p:bg>
      <p:bgPr>
        <a:solidFill>
          <a:schemeClr val="dk2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9"/>
          <p:cNvSpPr txBox="1"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7200"/>
              <a:buFont typeface="Libre Franklin"/>
              <a:buNone/>
              <a:defRPr sz="7200" cap="none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9"/>
          <p:cNvSpPr txBox="1"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1pPr>
            <a:lvl2pPr marL="914400" lvl="1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19"/>
          <p:cNvSpPr txBox="1">
            <a:spLocks noGrp="1"/>
          </p:cNvSpPr>
          <p:nvPr>
            <p:ph type="dt" idx="10"/>
          </p:nvPr>
        </p:nvSpPr>
        <p:spPr>
          <a:xfrm>
            <a:off x="738908" y="6453386"/>
            <a:ext cx="1622409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9"/>
          <p:cNvSpPr txBox="1">
            <a:spLocks noGrp="1"/>
          </p:cNvSpPr>
          <p:nvPr>
            <p:ph type="ftr" idx="11"/>
          </p:nvPr>
        </p:nvSpPr>
        <p:spPr>
          <a:xfrm>
            <a:off x="2584312" y="6453386"/>
            <a:ext cx="7023377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9"/>
          <p:cNvSpPr txBox="1">
            <a:spLocks noGrp="1"/>
          </p:cNvSpPr>
          <p:nvPr>
            <p:ph type="sldNum" idx="12"/>
          </p:nvPr>
        </p:nvSpPr>
        <p:spPr>
          <a:xfrm>
            <a:off x="9830683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  <p:sp>
        <p:nvSpPr>
          <p:cNvPr id="37" name="Google Shape;37;p19" title="Crop Mark"/>
          <p:cNvSpPr/>
          <p:nvPr/>
        </p:nvSpPr>
        <p:spPr>
          <a:xfrm>
            <a:off x="8151962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4125" h="5554" extrusionOk="0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0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0"/>
          <p:cNvSpPr txBox="1">
            <a:spLocks noGrp="1"/>
          </p:cNvSpPr>
          <p:nvPr>
            <p:ph type="body" idx="1"/>
          </p:nvPr>
        </p:nvSpPr>
        <p:spPr>
          <a:xfrm>
            <a:off x="1371600" y="2285999"/>
            <a:ext cx="4447786" cy="3581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>
                <a:solidFill>
                  <a:schemeClr val="dk2"/>
                </a:solidFill>
              </a:defRPr>
            </a:lvl1pPr>
            <a:lvl2pPr marL="914400" lvl="1" indent="-355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>
                <a:solidFill>
                  <a:schemeClr val="dk2"/>
                </a:solidFill>
              </a:defRPr>
            </a:lvl2pPr>
            <a:lvl3pPr marL="1371600" lvl="2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>
                <a:solidFill>
                  <a:schemeClr val="dk2"/>
                </a:solidFill>
              </a:defRPr>
            </a:lvl3pPr>
            <a:lvl4pPr marL="1828800" lvl="3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>
                <a:solidFill>
                  <a:schemeClr val="dk2"/>
                </a:solidFill>
              </a:defRPr>
            </a:lvl4pPr>
            <a:lvl5pPr marL="2286000" lvl="4" indent="-330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>
                <a:solidFill>
                  <a:schemeClr val="dk2"/>
                </a:solidFill>
              </a:defRPr>
            </a:lvl5pPr>
            <a:lvl6pPr marL="2743200" lvl="5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marL="3200400" lvl="6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marL="3657600" lvl="7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marL="4114800" lvl="8" indent="-3429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1" name="Google Shape;41;p20"/>
          <p:cNvSpPr txBox="1">
            <a:spLocks noGrp="1"/>
          </p:cNvSpPr>
          <p:nvPr>
            <p:ph type="body" idx="2"/>
          </p:nvPr>
        </p:nvSpPr>
        <p:spPr>
          <a:xfrm>
            <a:off x="6525403" y="2285999"/>
            <a:ext cx="4447786" cy="3581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>
                <a:solidFill>
                  <a:schemeClr val="dk2"/>
                </a:solidFill>
              </a:defRPr>
            </a:lvl1pPr>
            <a:lvl2pPr marL="914400" lvl="1" indent="-355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>
                <a:solidFill>
                  <a:schemeClr val="dk2"/>
                </a:solidFill>
              </a:defRPr>
            </a:lvl2pPr>
            <a:lvl3pPr marL="1371600" lvl="2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>
                <a:solidFill>
                  <a:schemeClr val="dk2"/>
                </a:solidFill>
              </a:defRPr>
            </a:lvl3pPr>
            <a:lvl4pPr marL="1828800" lvl="3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>
                <a:solidFill>
                  <a:schemeClr val="dk2"/>
                </a:solidFill>
              </a:defRPr>
            </a:lvl4pPr>
            <a:lvl5pPr marL="2286000" lvl="4" indent="-330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>
                <a:solidFill>
                  <a:schemeClr val="dk2"/>
                </a:solidFill>
              </a:defRPr>
            </a:lvl5pPr>
            <a:lvl6pPr marL="2743200" lvl="5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marL="3200400" lvl="6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marL="3657600" lvl="7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marL="4114800" lvl="8" indent="-3429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2" name="Google Shape;42;p20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0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0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1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1"/>
          <p:cNvSpPr txBox="1"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 b="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21"/>
          <p:cNvSpPr txBox="1">
            <a:spLocks noGrp="1"/>
          </p:cNvSpPr>
          <p:nvPr>
            <p:ph type="body" idx="2"/>
          </p:nvPr>
        </p:nvSpPr>
        <p:spPr>
          <a:xfrm>
            <a:off x="1371600" y="3305207"/>
            <a:ext cx="4443984" cy="25621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>
                <a:solidFill>
                  <a:schemeClr val="dk2"/>
                </a:solidFill>
              </a:defRPr>
            </a:lvl1pPr>
            <a:lvl2pPr marL="914400" lvl="1" indent="-355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>
                <a:solidFill>
                  <a:schemeClr val="dk2"/>
                </a:solidFill>
              </a:defRPr>
            </a:lvl2pPr>
            <a:lvl3pPr marL="1371600" lvl="2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>
                <a:solidFill>
                  <a:schemeClr val="dk2"/>
                </a:solidFill>
              </a:defRPr>
            </a:lvl3pPr>
            <a:lvl4pPr marL="1828800" lvl="3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>
                <a:solidFill>
                  <a:schemeClr val="dk2"/>
                </a:solidFill>
              </a:defRPr>
            </a:lvl4pPr>
            <a:lvl5pPr marL="2286000" lvl="4" indent="-330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>
                <a:solidFill>
                  <a:schemeClr val="dk2"/>
                </a:solidFill>
              </a:defRPr>
            </a:lvl5pPr>
            <a:lvl6pPr marL="2743200" lvl="5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marL="3200400" lvl="6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marL="3657600" lvl="7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marL="4114800" lvl="8" indent="-3429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21"/>
          <p:cNvSpPr txBox="1">
            <a:spLocks noGrp="1"/>
          </p:cNvSpPr>
          <p:nvPr>
            <p:ph type="body" idx="3"/>
          </p:nvPr>
        </p:nvSpPr>
        <p:spPr>
          <a:xfrm>
            <a:off x="6525014" y="2340864"/>
            <a:ext cx="4443984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 b="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21"/>
          <p:cNvSpPr txBox="1">
            <a:spLocks noGrp="1"/>
          </p:cNvSpPr>
          <p:nvPr>
            <p:ph type="body" idx="4"/>
          </p:nvPr>
        </p:nvSpPr>
        <p:spPr>
          <a:xfrm>
            <a:off x="6525014" y="3305207"/>
            <a:ext cx="4443984" cy="25621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>
                <a:solidFill>
                  <a:schemeClr val="dk2"/>
                </a:solidFill>
              </a:defRPr>
            </a:lvl1pPr>
            <a:lvl2pPr marL="914400" lvl="1" indent="-355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>
                <a:solidFill>
                  <a:schemeClr val="dk2"/>
                </a:solidFill>
              </a:defRPr>
            </a:lvl2pPr>
            <a:lvl3pPr marL="1371600" lvl="2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>
                <a:solidFill>
                  <a:schemeClr val="dk2"/>
                </a:solidFill>
              </a:defRPr>
            </a:lvl3pPr>
            <a:lvl4pPr marL="1828800" lvl="3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>
                <a:solidFill>
                  <a:schemeClr val="dk2"/>
                </a:solidFill>
              </a:defRPr>
            </a:lvl4pPr>
            <a:lvl5pPr marL="2286000" lvl="4" indent="-330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>
                <a:solidFill>
                  <a:schemeClr val="dk2"/>
                </a:solidFill>
              </a:defRPr>
            </a:lvl5pPr>
            <a:lvl6pPr marL="2743200" lvl="5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marL="3200400" lvl="6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marL="3657600" lvl="7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marL="4114800" lvl="8" indent="-3429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1" name="Google Shape;51;p21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1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2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2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2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2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u avec légende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3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23"/>
          <p:cNvSpPr txBox="1"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Libre Franklin"/>
              <a:buNone/>
              <a:defRPr sz="48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3"/>
          <p:cNvSpPr txBox="1">
            <a:spLocks noGrp="1"/>
          </p:cNvSpPr>
          <p:nvPr>
            <p:ph type="body" idx="1"/>
          </p:nvPr>
        </p:nvSpPr>
        <p:spPr>
          <a:xfrm>
            <a:off x="6256020" y="685801"/>
            <a:ext cx="5212080" cy="5175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/>
            </a:lvl1pPr>
            <a:lvl2pPr marL="914400" lvl="1" indent="-355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/>
            </a:lvl3pPr>
            <a:lvl4pPr marL="1828800" lvl="3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 sz="1800"/>
            </a:lvl4pPr>
            <a:lvl5pPr marL="2286000" lvl="4" indent="-330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/>
            </a:lvl5pPr>
            <a:lvl6pPr marL="2743200" lvl="5" indent="-330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–"/>
              <a:defRPr sz="1600"/>
            </a:lvl6pPr>
            <a:lvl7pPr marL="3200400" lvl="6" indent="-330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/>
            </a:lvl7pPr>
            <a:lvl8pPr marL="3657600" lvl="7" indent="-330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–"/>
              <a:defRPr sz="1600"/>
            </a:lvl8pPr>
            <a:lvl9pPr marL="4114800" lvl="8" indent="-3302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63" name="Google Shape;63;p23"/>
          <p:cNvSpPr txBox="1">
            <a:spLocks noGrp="1"/>
          </p:cNvSpPr>
          <p:nvPr>
            <p:ph type="body" idx="2"/>
          </p:nvPr>
        </p:nvSpPr>
        <p:spPr>
          <a:xfrm>
            <a:off x="723900" y="2856344"/>
            <a:ext cx="3855720" cy="3011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4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4" name="Google Shape;64;p23"/>
          <p:cNvSpPr txBox="1">
            <a:spLocks noGrp="1"/>
          </p:cNvSpPr>
          <p:nvPr>
            <p:ph type="dt" idx="10"/>
          </p:nvPr>
        </p:nvSpPr>
        <p:spPr>
          <a:xfrm>
            <a:off x="72390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3"/>
          <p:cNvSpPr txBox="1">
            <a:spLocks noGrp="1"/>
          </p:cNvSpPr>
          <p:nvPr>
            <p:ph type="ftr" idx="11"/>
          </p:nvPr>
        </p:nvSpPr>
        <p:spPr>
          <a:xfrm>
            <a:off x="2205945" y="6453386"/>
            <a:ext cx="2373675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3"/>
          <p:cNvSpPr txBox="1">
            <a:spLocks noGrp="1"/>
          </p:cNvSpPr>
          <p:nvPr>
            <p:ph type="sldNum" idx="12"/>
          </p:nvPr>
        </p:nvSpPr>
        <p:spPr>
          <a:xfrm>
            <a:off x="9883140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  <p:sp>
        <p:nvSpPr>
          <p:cNvPr id="67" name="Google Shape;67;p23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mage avec légende" type="picTx">
  <p:cSld name="PICTURE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4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24"/>
          <p:cNvSpPr txBox="1"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Libre Franklin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4"/>
          <p:cNvSpPr>
            <a:spLocks noGrp="1"/>
          </p:cNvSpPr>
          <p:nvPr>
            <p:ph type="pic" idx="2"/>
          </p:nvPr>
        </p:nvSpPr>
        <p:spPr>
          <a:xfrm>
            <a:off x="5532120" y="0"/>
            <a:ext cx="6659880" cy="6857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sz="20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sz="2000" b="0" i="1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sz="20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sz="2000" b="0" i="1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sz="20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sz="2000" b="0" i="1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sz="20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sz="2000" b="0" i="1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2000"/>
              <a:buFont typeface="Libre Franklin"/>
              <a:buNone/>
              <a:defRPr sz="20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72" name="Google Shape;72;p24"/>
          <p:cNvSpPr txBox="1">
            <a:spLocks noGrp="1"/>
          </p:cNvSpPr>
          <p:nvPr>
            <p:ph type="body" idx="1"/>
          </p:nvPr>
        </p:nvSpPr>
        <p:spPr>
          <a:xfrm>
            <a:off x="723900" y="2855968"/>
            <a:ext cx="3855720" cy="3011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4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3" name="Google Shape;73;p24"/>
          <p:cNvSpPr txBox="1">
            <a:spLocks noGrp="1"/>
          </p:cNvSpPr>
          <p:nvPr>
            <p:ph type="dt" idx="10"/>
          </p:nvPr>
        </p:nvSpPr>
        <p:spPr>
          <a:xfrm>
            <a:off x="72390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4"/>
          <p:cNvSpPr txBox="1">
            <a:spLocks noGrp="1"/>
          </p:cNvSpPr>
          <p:nvPr>
            <p:ph type="ftr" idx="11"/>
          </p:nvPr>
        </p:nvSpPr>
        <p:spPr>
          <a:xfrm>
            <a:off x="2205945" y="6453386"/>
            <a:ext cx="2373675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4"/>
          <p:cNvSpPr txBox="1">
            <a:spLocks noGrp="1"/>
          </p:cNvSpPr>
          <p:nvPr>
            <p:ph type="sldNum" idx="12"/>
          </p:nvPr>
        </p:nvSpPr>
        <p:spPr>
          <a:xfrm>
            <a:off x="9883140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  <p:sp>
        <p:nvSpPr>
          <p:cNvPr id="76" name="Google Shape;76;p24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  <a:defRPr sz="44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5"/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5600" algn="l" rtl="0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Char char="■"/>
              <a:defRPr sz="20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marR="0" lvl="1" indent="-355600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Char char="–"/>
              <a:defRPr sz="2000" b="0" i="1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marR="0" lvl="2" indent="-342900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ibre Franklin"/>
              <a:buChar char="■"/>
              <a:defRPr sz="18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marR="0" lvl="3" indent="-342900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ibre Franklin"/>
              <a:buChar char="–"/>
              <a:defRPr sz="1800" b="0" i="1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marR="0" lvl="4" indent="-330200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"/>
              <a:buChar char="■"/>
              <a:defRPr sz="16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marR="0" lvl="5" indent="-330200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"/>
              <a:buChar char="–"/>
              <a:defRPr sz="1600" b="0" i="1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3200400" marR="0" lvl="6" indent="-317500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■"/>
              <a:defRPr sz="14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3657600" marR="0" lvl="7" indent="-317500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–"/>
              <a:defRPr sz="1400" b="0" i="1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4114800" marR="0" lvl="8" indent="-3175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400"/>
              <a:buFont typeface="Libre Franklin"/>
              <a:buChar char="■"/>
              <a:defRPr sz="14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8" name="Google Shape;8;p15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9" name="Google Shape;9;p15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10" name="Google Shape;10;p15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  <p:sp>
        <p:nvSpPr>
          <p:cNvPr id="11" name="Google Shape;11;p15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 txBox="1"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Libre Franklin"/>
              <a:buNone/>
            </a:pPr>
            <a:r>
              <a:rPr lang="fr-FR" dirty="0" smtClean="0"/>
              <a:t>BIOMETRICS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019722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Libre Franklin"/>
              <a:buNone/>
            </a:pPr>
            <a:r>
              <a:rPr lang="fr-FR"/>
              <a:t>VOCABULARY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" name="Google Shape;113;p5"/>
          <p:cNvGraphicFramePr/>
          <p:nvPr/>
        </p:nvGraphicFramePr>
        <p:xfrm>
          <a:off x="901010" y="284507"/>
          <a:ext cx="11118725" cy="6465645"/>
        </p:xfrm>
        <a:graphic>
          <a:graphicData uri="http://schemas.openxmlformats.org/drawingml/2006/table">
            <a:tbl>
              <a:tblPr>
                <a:noFill/>
                <a:tableStyleId>{D3E73A84-60AC-451D-AE14-B7D1C98A3667}</a:tableStyleId>
              </a:tblPr>
              <a:tblGrid>
                <a:gridCol w="2784250"/>
                <a:gridCol w="2771175"/>
                <a:gridCol w="2773800"/>
                <a:gridCol w="2789500"/>
              </a:tblGrid>
              <a:tr h="654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fr-FR" sz="2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 globe oculaire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Libre Franklin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fr-FR" sz="2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Une tendance</a:t>
                      </a:r>
                      <a:endParaRPr/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Libre Franklin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264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595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Libre Franklin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8595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fr-FR" sz="2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Les empreintes digitales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Libre Franklin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Libre Franklin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fr-FR" sz="2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Des faux positifs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Libre Franklin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647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fr-FR" sz="2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Précision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Libre Franklin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fr-FR" sz="2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S’abonner, souscrire</a:t>
                      </a:r>
                      <a:endParaRPr/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Libre Franklin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264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595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Libre Franklin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8595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fr-FR" sz="2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Rivaliser, etre en concurrence</a:t>
                      </a:r>
                      <a:endParaRPr/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Libre Franklin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Libre Franklin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fr-FR" sz="2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 sms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Libre Franklin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2717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Libre Franklin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fr-FR" sz="2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Monter (à bord) de</a:t>
                      </a:r>
                      <a:endParaRPr/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Libre Franklin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595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Libre Franklin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8595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fr-FR" sz="2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Depuis / pour longtemps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Libre Franklin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279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Libre Franklin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595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Libre Franklin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8595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fr-FR" sz="2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Où quelqu’un va, où quelqu’un se trouve, allées venues</a:t>
                      </a:r>
                      <a:endParaRPr/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Libre Franklin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fr-FR" sz="2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S’accroître, s’étendre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Libre Franklin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114" name="Google Shape;114;p5"/>
          <p:cNvSpPr txBox="1"/>
          <p:nvPr/>
        </p:nvSpPr>
        <p:spPr>
          <a:xfrm>
            <a:off x="3657600" y="284507"/>
            <a:ext cx="221311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eyeball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5" name="Google Shape;115;p5"/>
          <p:cNvSpPr txBox="1"/>
          <p:nvPr/>
        </p:nvSpPr>
        <p:spPr>
          <a:xfrm>
            <a:off x="9322904" y="284507"/>
            <a:ext cx="221311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trend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6" name="Google Shape;116;p5"/>
          <p:cNvSpPr txBox="1"/>
          <p:nvPr/>
        </p:nvSpPr>
        <p:spPr>
          <a:xfrm>
            <a:off x="3737113" y="1179029"/>
            <a:ext cx="221311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Fingerprints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7" name="Google Shape;117;p5"/>
          <p:cNvSpPr txBox="1"/>
          <p:nvPr/>
        </p:nvSpPr>
        <p:spPr>
          <a:xfrm>
            <a:off x="9322904" y="1165362"/>
            <a:ext cx="221311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False positives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8" name="Google Shape;118;p5"/>
          <p:cNvSpPr txBox="1"/>
          <p:nvPr/>
        </p:nvSpPr>
        <p:spPr>
          <a:xfrm>
            <a:off x="3882887" y="2303951"/>
            <a:ext cx="221311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Accuracy 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9" name="Google Shape;119;p5"/>
          <p:cNvSpPr txBox="1"/>
          <p:nvPr/>
        </p:nvSpPr>
        <p:spPr>
          <a:xfrm>
            <a:off x="9415670" y="2303951"/>
            <a:ext cx="221311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subscribe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20" name="Google Shape;120;p5"/>
          <p:cNvSpPr txBox="1"/>
          <p:nvPr/>
        </p:nvSpPr>
        <p:spPr>
          <a:xfrm>
            <a:off x="3737113" y="3259174"/>
            <a:ext cx="221311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compete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21" name="Google Shape;121;p5"/>
          <p:cNvSpPr txBox="1"/>
          <p:nvPr/>
        </p:nvSpPr>
        <p:spPr>
          <a:xfrm>
            <a:off x="9322903" y="3194159"/>
            <a:ext cx="221311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text message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22" name="Google Shape;122;p5"/>
          <p:cNvSpPr txBox="1"/>
          <p:nvPr/>
        </p:nvSpPr>
        <p:spPr>
          <a:xfrm>
            <a:off x="3737113" y="4384096"/>
            <a:ext cx="221311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board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23" name="Google Shape;123;p5"/>
          <p:cNvSpPr txBox="1"/>
          <p:nvPr/>
        </p:nvSpPr>
        <p:spPr>
          <a:xfrm>
            <a:off x="9322902" y="4485076"/>
            <a:ext cx="221311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 a while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24" name="Google Shape;124;p5"/>
          <p:cNvSpPr txBox="1"/>
          <p:nvPr/>
        </p:nvSpPr>
        <p:spPr>
          <a:xfrm>
            <a:off x="1106557" y="5658264"/>
            <a:ext cx="221311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whereabouts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25" name="Google Shape;125;p5"/>
          <p:cNvSpPr txBox="1"/>
          <p:nvPr/>
        </p:nvSpPr>
        <p:spPr>
          <a:xfrm>
            <a:off x="9190382" y="5760526"/>
            <a:ext cx="221311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expand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6"/>
          <p:cNvSpPr txBox="1"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Libre Franklin"/>
              <a:buNone/>
            </a:pPr>
            <a:r>
              <a:rPr lang="fr-FR" dirty="0" smtClean="0"/>
              <a:t>EXTRA QUESTION</a:t>
            </a:r>
            <a:br>
              <a:rPr lang="fr-FR" dirty="0" smtClean="0"/>
            </a:br>
            <a:r>
              <a:rPr lang="fr-FR" dirty="0" smtClean="0"/>
              <a:t>(if time </a:t>
            </a:r>
            <a:r>
              <a:rPr lang="fr-FR" dirty="0" err="1" smtClean="0"/>
              <a:t>allows</a:t>
            </a:r>
            <a:r>
              <a:rPr lang="fr-FR" dirty="0" smtClean="0"/>
              <a:t>)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4"/>
          <p:cNvSpPr txBox="1"/>
          <p:nvPr/>
        </p:nvSpPr>
        <p:spPr>
          <a:xfrm>
            <a:off x="1470992" y="172278"/>
            <a:ext cx="9912626" cy="4062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Share your opinion with your classmates:</a:t>
            </a:r>
            <a:endParaRPr/>
          </a:p>
          <a:p>
            <a:pPr marL="457200" marR="0" lvl="0" indent="-45720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-"/>
            </a:pPr>
            <a:r>
              <a:rPr lang="fr-FR" sz="2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Give your opinion</a:t>
            </a:r>
            <a:endParaRPr/>
          </a:p>
          <a:p>
            <a:pPr marL="457200" marR="0" lvl="0" indent="-45720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-"/>
            </a:pPr>
            <a:r>
              <a:rPr lang="fr-FR" sz="2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Listen to your classmates’ opinions</a:t>
            </a:r>
            <a:endParaRPr/>
          </a:p>
          <a:p>
            <a:pPr marL="457200" marR="0" lvl="0" indent="-45720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-"/>
            </a:pPr>
            <a:r>
              <a:rPr lang="fr-FR" sz="2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 arguments </a:t>
            </a:r>
            <a:endParaRPr/>
          </a:p>
          <a:p>
            <a:pPr marL="457200" marR="0" lvl="0" indent="-45720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-"/>
            </a:pPr>
            <a:r>
              <a:rPr lang="fr-FR" sz="2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 examples (from movies, novels, everyday life…)</a:t>
            </a:r>
            <a:endParaRPr sz="24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14"/>
          <p:cNvSpPr txBox="1"/>
          <p:nvPr/>
        </p:nvSpPr>
        <p:spPr>
          <a:xfrm>
            <a:off x="1961322" y="4234929"/>
            <a:ext cx="8653669" cy="221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In their fight against terrorism, should governments be allowed to collect all of our personal data?</a:t>
            </a:r>
            <a:endParaRPr/>
          </a:p>
        </p:txBody>
      </p:sp>
      <p:pic>
        <p:nvPicPr>
          <p:cNvPr id="192" name="Google Shape;19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543" y="1222400"/>
            <a:ext cx="1983558" cy="1679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drage">
  <a:themeElements>
    <a:clrScheme name="Cadrage">
      <a:dk1>
        <a:srgbClr val="000000"/>
      </a:dk1>
      <a:lt1>
        <a:srgbClr val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120</Words>
  <Application>Microsoft Office PowerPoint</Application>
  <PresentationFormat>Personnalisé</PresentationFormat>
  <Paragraphs>42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Libre Franklin</vt:lpstr>
      <vt:lpstr>Calibri</vt:lpstr>
      <vt:lpstr>Cadrage</vt:lpstr>
      <vt:lpstr>BIOMETRICS</vt:lpstr>
      <vt:lpstr>Présentation PowerPoint</vt:lpstr>
      <vt:lpstr>VOCABULARY</vt:lpstr>
      <vt:lpstr>Présentation PowerPoint</vt:lpstr>
      <vt:lpstr>EXTRA QUESTION (if time allows)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BIOMETRICS</dc:title>
  <dc:creator>Coraline Bengloan</dc:creator>
  <cp:lastModifiedBy>dept-langues</cp:lastModifiedBy>
  <cp:revision>2</cp:revision>
  <dcterms:created xsi:type="dcterms:W3CDTF">2021-01-20T11:05:58Z</dcterms:created>
  <dcterms:modified xsi:type="dcterms:W3CDTF">2024-02-26T07:47:14Z</dcterms:modified>
</cp:coreProperties>
</file>