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9" r:id="rId7"/>
  </p:sldIdLst>
  <p:sldSz cx="12192000" cy="6858000"/>
  <p:notesSz cx="6858000" cy="9144000"/>
  <p:embeddedFontLst>
    <p:embeddedFont>
      <p:font typeface="Libre Franklin" panose="020B0604020202020204" charset="0"/>
      <p:regular r:id="rId9"/>
      <p:bold r:id="rId10"/>
      <p:italic r:id="rId11"/>
      <p:bold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GK6D3ysVCBvZP9sKBnthM6gCb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3E73A84-60AC-451D-AE14-B7D1C98A3667}">
  <a:tblStyle styleId="{D3E73A84-60AC-451D-AE14-B7D1C98A36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4739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grpSp>
        <p:nvGrpSpPr>
          <p:cNvPr id="18" name="Google Shape;18;p16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19" name="Google Shape;19;p16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6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body" idx="1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body" idx="1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de section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37" name="Google Shape;37;p19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 avec légende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67" name="Google Shape;67;p23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vec légende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76" name="Google Shape;76;p24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1" name="Google Shape;11;p15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fr-FR" dirty="0" smtClean="0"/>
              <a:t>BIOMETRICS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01972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fr-FR"/>
              <a:t>VOCABULARY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5"/>
          <p:cNvGraphicFramePr/>
          <p:nvPr/>
        </p:nvGraphicFramePr>
        <p:xfrm>
          <a:off x="901010" y="284507"/>
          <a:ext cx="11118725" cy="6465645"/>
        </p:xfrm>
        <a:graphic>
          <a:graphicData uri="http://schemas.openxmlformats.org/drawingml/2006/table">
            <a:tbl>
              <a:tblPr>
                <a:noFill/>
                <a:tableStyleId>{D3E73A84-60AC-451D-AE14-B7D1C98A3667}</a:tableStyleId>
              </a:tblPr>
              <a:tblGrid>
                <a:gridCol w="2784250"/>
                <a:gridCol w="2771175"/>
                <a:gridCol w="2773800"/>
                <a:gridCol w="2789500"/>
              </a:tblGrid>
              <a:tr h="65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 globe oculaire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Une tendance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6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 empreintes digitales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 faux positifs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4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Précision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S’abonner, souscrire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6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Rivaliser, etre en concurrence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 sms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71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Monter (à bord) de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Depuis / pour longtemps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279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8595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Où quelqu’un va, où quelqu’un se trouve, allées venues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fr-FR" sz="2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S’accroître, s’étendre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Libre Franklin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14" name="Google Shape;114;p5"/>
          <p:cNvSpPr txBox="1"/>
          <p:nvPr/>
        </p:nvSpPr>
        <p:spPr>
          <a:xfrm>
            <a:off x="3657600" y="284507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eyeball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5" name="Google Shape;115;p5"/>
          <p:cNvSpPr txBox="1"/>
          <p:nvPr/>
        </p:nvSpPr>
        <p:spPr>
          <a:xfrm>
            <a:off x="9322904" y="284507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trend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3737113" y="1179029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Fingerprints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9322904" y="1165362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False positives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8" name="Google Shape;118;p5"/>
          <p:cNvSpPr txBox="1"/>
          <p:nvPr/>
        </p:nvSpPr>
        <p:spPr>
          <a:xfrm>
            <a:off x="3882887" y="2303951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Accuracy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9415670" y="2303951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subscribe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0" name="Google Shape;120;p5"/>
          <p:cNvSpPr txBox="1"/>
          <p:nvPr/>
        </p:nvSpPr>
        <p:spPr>
          <a:xfrm>
            <a:off x="3737113" y="3259174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compete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9322903" y="3194159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text message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2" name="Google Shape;122;p5"/>
          <p:cNvSpPr txBox="1"/>
          <p:nvPr/>
        </p:nvSpPr>
        <p:spPr>
          <a:xfrm>
            <a:off x="3737113" y="4384096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board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322902" y="4485076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 while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1106557" y="5658264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whereabouts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5" name="Google Shape;125;p5"/>
          <p:cNvSpPr txBox="1"/>
          <p:nvPr/>
        </p:nvSpPr>
        <p:spPr>
          <a:xfrm>
            <a:off x="9190382" y="5760526"/>
            <a:ext cx="22131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expand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fr-FR" dirty="0" smtClean="0"/>
              <a:t>EXTRA QUESTION</a:t>
            </a:r>
            <a:br>
              <a:rPr lang="fr-FR" dirty="0" smtClean="0"/>
            </a:br>
            <a:r>
              <a:rPr lang="fr-FR" dirty="0" smtClean="0"/>
              <a:t>(if time </a:t>
            </a:r>
            <a:r>
              <a:rPr lang="fr-FR" dirty="0" err="1" smtClean="0"/>
              <a:t>allows</a:t>
            </a:r>
            <a:r>
              <a:rPr lang="fr-FR" dirty="0" smtClean="0"/>
              <a:t>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/>
          <p:nvPr/>
        </p:nvSpPr>
        <p:spPr>
          <a:xfrm>
            <a:off x="1470992" y="172278"/>
            <a:ext cx="9912626" cy="406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your opinion with your classmates:</a:t>
            </a:r>
            <a:endParaRPr/>
          </a:p>
          <a:p>
            <a:pPr marL="457200" marR="0" lvl="0" indent="-4572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fr-FR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your opinion</a:t>
            </a:r>
            <a:endParaRPr/>
          </a:p>
          <a:p>
            <a:pPr marL="457200" marR="0" lvl="0" indent="-4572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fr-FR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 to your classmates’ opinions</a:t>
            </a:r>
            <a:endParaRPr/>
          </a:p>
          <a:p>
            <a:pPr marL="457200" marR="0" lvl="0" indent="-4572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fr-FR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arguments </a:t>
            </a:r>
            <a:endParaRPr/>
          </a:p>
          <a:p>
            <a:pPr marL="457200" marR="0" lvl="0" indent="-4572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fr-FR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examples (from movies, novels, everyday life…)</a:t>
            </a: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/>
        </p:nvSpPr>
        <p:spPr>
          <a:xfrm>
            <a:off x="1961322" y="4234929"/>
            <a:ext cx="8653669" cy="221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their fight against terrorism, should governments be allowed to collect all of our personal data?</a:t>
            </a:r>
            <a:endParaRPr/>
          </a:p>
        </p:txBody>
      </p:sp>
      <p:pic>
        <p:nvPicPr>
          <p:cNvPr id="192" name="Google Shape;19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543" y="1222400"/>
            <a:ext cx="1983558" cy="1679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age">
  <a:themeElements>
    <a:clrScheme name="Cadrage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120</Words>
  <Application>Microsoft Office PowerPoint</Application>
  <PresentationFormat>Personnalisé</PresentationFormat>
  <Paragraphs>42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Libre Franklin</vt:lpstr>
      <vt:lpstr>Calibri</vt:lpstr>
      <vt:lpstr>Cadrage</vt:lpstr>
      <vt:lpstr>BIOMETRICS</vt:lpstr>
      <vt:lpstr>Présentation PowerPoint</vt:lpstr>
      <vt:lpstr>VOCABULARY</vt:lpstr>
      <vt:lpstr>Présentation PowerPoint</vt:lpstr>
      <vt:lpstr>EXTRA QUESTION (if time allows)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BIOMETRICS</dc:title>
  <dc:creator>Coraline Bengloan</dc:creator>
  <cp:lastModifiedBy>dept-langues</cp:lastModifiedBy>
  <cp:revision>2</cp:revision>
  <dcterms:created xsi:type="dcterms:W3CDTF">2021-01-20T11:05:58Z</dcterms:created>
  <dcterms:modified xsi:type="dcterms:W3CDTF">2024-02-26T07:47:14Z</dcterms:modified>
</cp:coreProperties>
</file>