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80" r:id="rId4"/>
    <p:sldId id="270" r:id="rId5"/>
    <p:sldId id="265" r:id="rId6"/>
    <p:sldId id="261" r:id="rId7"/>
    <p:sldId id="258" r:id="rId8"/>
    <p:sldId id="259" r:id="rId9"/>
    <p:sldId id="264" r:id="rId10"/>
    <p:sldId id="268" r:id="rId11"/>
    <p:sldId id="269" r:id="rId12"/>
    <p:sldId id="266" r:id="rId13"/>
    <p:sldId id="260" r:id="rId14"/>
    <p:sldId id="267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76"/>
    <p:restoredTop sz="94670"/>
  </p:normalViewPr>
  <p:slideViewPr>
    <p:cSldViewPr snapToGrid="0" snapToObjects="1">
      <p:cViewPr varScale="1">
        <p:scale>
          <a:sx n="78" d="100"/>
          <a:sy n="78" d="100"/>
        </p:scale>
        <p:origin x="184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FFD9-6F98-FC42-AB47-5EE28793726B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04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FFD9-6F98-FC42-AB47-5EE28793726B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57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FFD9-6F98-FC42-AB47-5EE28793726B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0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FFD9-6F98-FC42-AB47-5EE28793726B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08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FFD9-6F98-FC42-AB47-5EE28793726B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73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FFD9-6F98-FC42-AB47-5EE28793726B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30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FFD9-6F98-FC42-AB47-5EE28793726B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21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FFD9-6F98-FC42-AB47-5EE28793726B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76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FFD9-6F98-FC42-AB47-5EE28793726B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74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FFD9-6F98-FC42-AB47-5EE28793726B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43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FFD9-6F98-FC42-AB47-5EE28793726B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98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DFFD9-6F98-FC42-AB47-5EE28793726B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BD96F-3FE9-3948-92E5-920B22B6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71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 w="28575" cmpd="sng">
            <a:solidFill>
              <a:srgbClr val="000000"/>
            </a:solidFill>
          </a:ln>
        </p:spPr>
        <p:txBody>
          <a:bodyPr/>
          <a:lstStyle/>
          <a:p>
            <a:r>
              <a:rPr lang="fr-FR" dirty="0"/>
              <a:t>La « brioche tranchée » </a:t>
            </a:r>
            <a:r>
              <a:rPr lang="fr-FR" dirty="0" err="1"/>
              <a:t>Harrys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83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sineHarrysBarillaMontierchaumeExterieu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0812" cy="3539067"/>
          </a:xfrm>
          <a:prstGeom prst="rect">
            <a:avLst/>
          </a:prstGeom>
        </p:spPr>
      </p:pic>
      <p:pic>
        <p:nvPicPr>
          <p:cNvPr id="3" name="Image 2" descr="UsineHarrysBarillaMontierchaumeInterieu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66" y="3441777"/>
            <a:ext cx="4944533" cy="341622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360300-1573-85AC-DD35-9C5D25AC3E6A}"/>
              </a:ext>
            </a:extLst>
          </p:cNvPr>
          <p:cNvSpPr txBox="1"/>
          <p:nvPr/>
        </p:nvSpPr>
        <p:spPr>
          <a:xfrm>
            <a:off x="571500" y="3967843"/>
            <a:ext cx="3627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US" dirty="0"/>
              <a:t>Vues extérieures et intérieures de l’Usine Barilla-Harrys de Montierchaume</a:t>
            </a:r>
          </a:p>
        </p:txBody>
      </p:sp>
    </p:spTree>
    <p:extLst>
      <p:ext uri="{BB962C8B-B14F-4D97-AF65-F5344CB8AC3E}">
        <p14:creationId xmlns:p14="http://schemas.microsoft.com/office/powerpoint/2010/main" val="328425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naugurationUsineBarillaHarrysChâteaurou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66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ueFilmProcessFabricati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7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ueFilmPatePetri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89" y="369332"/>
            <a:ext cx="3478218" cy="276685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28698" y="3097450"/>
            <a:ext cx="194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1) La pâte malaxée</a:t>
            </a:r>
          </a:p>
        </p:txBody>
      </p:sp>
      <p:pic>
        <p:nvPicPr>
          <p:cNvPr id="5" name="Image 4" descr="VueFilmBriocheCuit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3749373"/>
            <a:ext cx="4064000" cy="27204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20800" y="6486546"/>
            <a:ext cx="233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2) Passage dans le four</a:t>
            </a:r>
          </a:p>
        </p:txBody>
      </p:sp>
      <p:pic>
        <p:nvPicPr>
          <p:cNvPr id="7" name="Image 6" descr="VueFilmChaineBriocheCuiteSansPersonnel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709" y="3944425"/>
            <a:ext cx="3341291" cy="254212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463108" y="6486546"/>
            <a:ext cx="197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3) Cuisson achevée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40369" y="1273201"/>
            <a:ext cx="1984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0432FF"/>
                </a:solidFill>
              </a:rPr>
              <a:t>ENTREE :</a:t>
            </a:r>
          </a:p>
          <a:p>
            <a:r>
              <a:rPr lang="fr-FR" dirty="0">
                <a:solidFill>
                  <a:srgbClr val="0432FF"/>
                </a:solidFill>
              </a:rPr>
              <a:t>D’où vient la pâte ?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2810933" y="1439333"/>
            <a:ext cx="1219200" cy="508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395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ueFilmEmballageCart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6" y="3356001"/>
            <a:ext cx="4107058" cy="31326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51875" y="64886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6) Conditionnement</a:t>
            </a:r>
          </a:p>
        </p:txBody>
      </p:sp>
      <p:pic>
        <p:nvPicPr>
          <p:cNvPr id="4" name="Image 3" descr="VueFilmEtiquettag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67" y="0"/>
            <a:ext cx="3759201" cy="28113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22259" y="2813595"/>
            <a:ext cx="142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5) Etiquetage</a:t>
            </a:r>
          </a:p>
        </p:txBody>
      </p:sp>
      <p:pic>
        <p:nvPicPr>
          <p:cNvPr id="6" name="Image 5" descr="VueBriocheEmballe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60359"/>
            <a:ext cx="4097867" cy="270518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27200" y="2765542"/>
            <a:ext cx="1392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4) Emballage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46642" y="5161465"/>
            <a:ext cx="4404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432FF"/>
                </a:solidFill>
                <a:sym typeface="Wingdings"/>
              </a:rPr>
              <a:t>SORTIE : </a:t>
            </a:r>
          </a:p>
          <a:p>
            <a:r>
              <a:rPr lang="fr-FR" dirty="0">
                <a:solidFill>
                  <a:srgbClr val="0432FF"/>
                </a:solidFill>
                <a:sym typeface="Wingdings"/>
              </a:rPr>
              <a:t>Que deviennent ces cartons de pain de mie ?</a:t>
            </a:r>
            <a:endParaRPr lang="fr-FR" dirty="0">
              <a:solidFill>
                <a:srgbClr val="0432FF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4876800" y="4622799"/>
            <a:ext cx="1693333" cy="38946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2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tiquetteHarrysBriocheTranch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58521"/>
          </a:xfrm>
          <a:prstGeom prst="rect">
            <a:avLst/>
          </a:prstGeom>
        </p:spPr>
      </p:pic>
      <p:pic>
        <p:nvPicPr>
          <p:cNvPr id="3" name="Image 2" descr="CompositionBriocheTrancheeHarry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" y="3798264"/>
            <a:ext cx="8094133" cy="29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2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05805C-F98B-1A46-9745-192266B85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8" y="0"/>
            <a:ext cx="3658534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33B378E-571C-9D40-A270-A3621F3A5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672" y="0"/>
            <a:ext cx="3227227" cy="42576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9CC5883-18B5-814E-8CBA-2931ED08D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976150" cy="24574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C477EC5-A0E7-DC4D-A1D6-365BDCF7F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57450"/>
            <a:ext cx="2466243" cy="44005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DF92BF0-8279-7C43-ABC4-DCED4FDB4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4032" y="4123636"/>
            <a:ext cx="3227227" cy="27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7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B47C143-B8F8-2648-9990-919C5F9B9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2752"/>
            <a:ext cx="9144000" cy="437249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96F8988-C3F4-867C-9D30-F7EB3D4F51B1}"/>
              </a:ext>
            </a:extLst>
          </p:cNvPr>
          <p:cNvSpPr txBox="1"/>
          <p:nvPr/>
        </p:nvSpPr>
        <p:spPr>
          <a:xfrm>
            <a:off x="0" y="5615247"/>
            <a:ext cx="887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dirty="0"/>
              <a:t>Une photographie de l’usine Barilla-Harrys dans la zone industrielle de Montierchaume (source : streetview)</a:t>
            </a:r>
          </a:p>
        </p:txBody>
      </p:sp>
    </p:spTree>
    <p:extLst>
      <p:ext uri="{BB962C8B-B14F-4D97-AF65-F5344CB8AC3E}">
        <p14:creationId xmlns:p14="http://schemas.microsoft.com/office/powerpoint/2010/main" val="292925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teIGNZIMalterieSit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948"/>
            <a:ext cx="9144000" cy="513610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C1277C9-70DE-06C9-BF09-B7831B8C9E67}"/>
              </a:ext>
            </a:extLst>
          </p:cNvPr>
          <p:cNvSpPr txBox="1"/>
          <p:nvPr/>
        </p:nvSpPr>
        <p:spPr>
          <a:xfrm>
            <a:off x="0" y="6124052"/>
            <a:ext cx="518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Carte topographique extraite du site Géoportail (IGN)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8AB9AB2-F7BC-4BDC-C618-D86ED930961C}"/>
              </a:ext>
            </a:extLst>
          </p:cNvPr>
          <p:cNvSpPr/>
          <p:nvPr/>
        </p:nvSpPr>
        <p:spPr>
          <a:xfrm>
            <a:off x="4653035" y="2896686"/>
            <a:ext cx="931336" cy="9514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3065323-AEB7-6639-E879-C8A1DCF358BE}"/>
              </a:ext>
            </a:extLst>
          </p:cNvPr>
          <p:cNvCxnSpPr>
            <a:cxnSpLocks/>
          </p:cNvCxnSpPr>
          <p:nvPr/>
        </p:nvCxnSpPr>
        <p:spPr>
          <a:xfrm flipH="1">
            <a:off x="5323114" y="987948"/>
            <a:ext cx="310243" cy="19633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40B20167-4537-7873-96AE-10A4A5D37CC5}"/>
              </a:ext>
            </a:extLst>
          </p:cNvPr>
          <p:cNvSpPr txBox="1"/>
          <p:nvPr/>
        </p:nvSpPr>
        <p:spPr>
          <a:xfrm>
            <a:off x="5486400" y="587829"/>
            <a:ext cx="202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>
                <a:solidFill>
                  <a:srgbClr val="FF0000"/>
                </a:solidFill>
              </a:rPr>
              <a:t>Usine Barilla-Harrys</a:t>
            </a:r>
          </a:p>
        </p:txBody>
      </p:sp>
    </p:spTree>
    <p:extLst>
      <p:ext uri="{BB962C8B-B14F-4D97-AF65-F5344CB8AC3E}">
        <p14:creationId xmlns:p14="http://schemas.microsoft.com/office/powerpoint/2010/main" val="296640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3758009-F1D9-904B-9AFA-47B795DD1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850"/>
            <a:ext cx="9144000" cy="591038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558F4B4-A922-627A-A2C3-699575959FD6}"/>
              </a:ext>
            </a:extLst>
          </p:cNvPr>
          <p:cNvSpPr txBox="1"/>
          <p:nvPr/>
        </p:nvSpPr>
        <p:spPr>
          <a:xfrm>
            <a:off x="0" y="6346484"/>
            <a:ext cx="851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Capture d’écran d’une vue aérienne verticale de l’usine Barilla-Harrys de Montierchaume</a:t>
            </a:r>
          </a:p>
        </p:txBody>
      </p:sp>
    </p:spTree>
    <p:extLst>
      <p:ext uri="{BB962C8B-B14F-4D97-AF65-F5344CB8AC3E}">
        <p14:creationId xmlns:p14="http://schemas.microsoft.com/office/powerpoint/2010/main" val="401960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teHarrysPubliciteChateaurou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6790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0D8B08B-FE8B-B882-096F-1D16CAF52CD5}"/>
              </a:ext>
            </a:extLst>
          </p:cNvPr>
          <p:cNvSpPr txBox="1"/>
          <p:nvPr/>
        </p:nvSpPr>
        <p:spPr>
          <a:xfrm>
            <a:off x="0" y="6267905"/>
            <a:ext cx="344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Page internet du site Harrys (2018)</a:t>
            </a:r>
          </a:p>
        </p:txBody>
      </p:sp>
    </p:spTree>
    <p:extLst>
      <p:ext uri="{BB962C8B-B14F-4D97-AF65-F5344CB8AC3E}">
        <p14:creationId xmlns:p14="http://schemas.microsoft.com/office/powerpoint/2010/main" val="142651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teHarrysHistoireEntrepris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68" y="0"/>
            <a:ext cx="7630732" cy="6858000"/>
          </a:xfrm>
          <a:prstGeom prst="rect">
            <a:avLst/>
          </a:prstGeom>
        </p:spPr>
      </p:pic>
      <p:pic>
        <p:nvPicPr>
          <p:cNvPr id="3" name="Image 2" descr="creation-toile-de-fond-barilla-convention-des-ventes-2013-x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9F944C8-99FB-06F2-CB9F-607CC3EA6CD1}"/>
              </a:ext>
            </a:extLst>
          </p:cNvPr>
          <p:cNvSpPr txBox="1"/>
          <p:nvPr/>
        </p:nvSpPr>
        <p:spPr>
          <a:xfrm>
            <a:off x="212271" y="2628900"/>
            <a:ext cx="5120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Historique de la marque Harrys (source site internet)</a:t>
            </a:r>
          </a:p>
        </p:txBody>
      </p:sp>
    </p:spTree>
    <p:extLst>
      <p:ext uri="{BB962C8B-B14F-4D97-AF65-F5344CB8AC3E}">
        <p14:creationId xmlns:p14="http://schemas.microsoft.com/office/powerpoint/2010/main" val="31250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teSituationMontierchaume3Autorout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8" y="-782"/>
            <a:ext cx="8922612" cy="6499554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44CA7755-A3D4-06AD-76F2-9EFDF39B0BD6}"/>
              </a:ext>
            </a:extLst>
          </p:cNvPr>
          <p:cNvSpPr/>
          <p:nvPr/>
        </p:nvSpPr>
        <p:spPr>
          <a:xfrm>
            <a:off x="4752956" y="2848995"/>
            <a:ext cx="303645" cy="3263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F99584-AED9-654B-6D87-0301A08D07D2}"/>
              </a:ext>
            </a:extLst>
          </p:cNvPr>
          <p:cNvSpPr txBox="1"/>
          <p:nvPr/>
        </p:nvSpPr>
        <p:spPr>
          <a:xfrm>
            <a:off x="107088" y="6488668"/>
            <a:ext cx="445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Carte de localisation du site Harrys en France </a:t>
            </a:r>
          </a:p>
        </p:txBody>
      </p:sp>
    </p:spTree>
    <p:extLst>
      <p:ext uri="{BB962C8B-B14F-4D97-AF65-F5344CB8AC3E}">
        <p14:creationId xmlns:p14="http://schemas.microsoft.com/office/powerpoint/2010/main" val="7305145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121</Words>
  <Application>Microsoft Macintosh PowerPoint</Application>
  <PresentationFormat>Affichage à l'écran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Thème Office</vt:lpstr>
      <vt:lpstr>La « brioche tranchée » Harrys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brioche Harrys</dc:title>
  <dc:creator>jean-louis laubry</dc:creator>
  <cp:lastModifiedBy>Laubry Jean-Louis</cp:lastModifiedBy>
  <cp:revision>15</cp:revision>
  <dcterms:created xsi:type="dcterms:W3CDTF">2017-12-06T14:56:37Z</dcterms:created>
  <dcterms:modified xsi:type="dcterms:W3CDTF">2025-02-06T14:05:38Z</dcterms:modified>
</cp:coreProperties>
</file>