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286" r:id="rId4"/>
    <p:sldId id="288" r:id="rId5"/>
    <p:sldId id="289" r:id="rId6"/>
    <p:sldId id="290" r:id="rId7"/>
    <p:sldId id="291" r:id="rId8"/>
    <p:sldId id="292" r:id="rId9"/>
    <p:sldId id="287" r:id="rId10"/>
    <p:sldId id="279" r:id="rId11"/>
    <p:sldId id="264" r:id="rId12"/>
    <p:sldId id="265" r:id="rId13"/>
    <p:sldId id="266" r:id="rId14"/>
    <p:sldId id="267" r:id="rId15"/>
    <p:sldId id="268" r:id="rId16"/>
    <p:sldId id="269" r:id="rId17"/>
    <p:sldId id="280" r:id="rId18"/>
    <p:sldId id="281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 snapToGrid="0" snapToObjects="1">
      <p:cViewPr varScale="1">
        <p:scale>
          <a:sx n="105" d="100"/>
          <a:sy n="105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fr-FR" dirty="0"/>
              <a:t>Habiter un espace touristique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La Grande Motte et le travail </a:t>
            </a:r>
            <a:r>
              <a:rPr lang="fr-FR" dirty="0" err="1">
                <a:solidFill>
                  <a:schemeClr val="tx1"/>
                </a:solidFill>
              </a:rPr>
              <a:t>tourisque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+ deux exemples de manuels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60009" y="2487616"/>
            <a:ext cx="4623982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err="1"/>
              <a:t>Histoire-géographie</a:t>
            </a:r>
            <a:r>
              <a:rPr lang="fr-FR" sz="3200" b="1" dirty="0"/>
              <a:t>, CM1, </a:t>
            </a:r>
          </a:p>
          <a:p>
            <a:r>
              <a:rPr lang="fr-FR" sz="3200" b="1" dirty="0"/>
              <a:t>Citadelle, Hachette,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spacesTouriCM1Hach2016_043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9925"/>
            <a:ext cx="4497478" cy="6459142"/>
          </a:xfrm>
          <a:prstGeom prst="rect">
            <a:avLst/>
          </a:prstGeom>
        </p:spPr>
      </p:pic>
      <p:pic>
        <p:nvPicPr>
          <p:cNvPr id="4" name="Image 3" descr="EspacesTouriCM1Hach2016_044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479" y="209925"/>
            <a:ext cx="4649984" cy="64591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spacesTouriCM1Hach2016_045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925"/>
            <a:ext cx="4551165" cy="6375173"/>
          </a:xfrm>
          <a:prstGeom prst="rect">
            <a:avLst/>
          </a:prstGeom>
        </p:spPr>
      </p:pic>
      <p:pic>
        <p:nvPicPr>
          <p:cNvPr id="3" name="Image 2" descr="EspacesTouriCM1Hach2016_046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165" y="75569"/>
            <a:ext cx="4592835" cy="65095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spacesTouriCM1Hach2016_047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20"/>
            <a:ext cx="4607975" cy="6501127"/>
          </a:xfrm>
          <a:prstGeom prst="rect">
            <a:avLst/>
          </a:prstGeom>
        </p:spPr>
      </p:pic>
      <p:pic>
        <p:nvPicPr>
          <p:cNvPr id="3" name="Image 2" descr="EspacesTouriCM1Hach2016_048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975" y="220420"/>
            <a:ext cx="4562052" cy="64829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spacesTouriCM1Hach2016_049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302"/>
            <a:ext cx="4457868" cy="6301698"/>
          </a:xfrm>
          <a:prstGeom prst="rect">
            <a:avLst/>
          </a:prstGeom>
        </p:spPr>
      </p:pic>
      <p:pic>
        <p:nvPicPr>
          <p:cNvPr id="4" name="Image 3" descr="EspacesTouriCM1Hach2016_050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868" y="185591"/>
            <a:ext cx="4686132" cy="66724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spacesTouriCM1Hach2016_051-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393"/>
            <a:ext cx="4493559" cy="6406660"/>
          </a:xfrm>
          <a:prstGeom prst="rect">
            <a:avLst/>
          </a:prstGeom>
        </p:spPr>
      </p:pic>
      <p:pic>
        <p:nvPicPr>
          <p:cNvPr id="3" name="Image 2" descr="EspacesTouriCM1Hach2016_052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59" y="115550"/>
            <a:ext cx="4650441" cy="65955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spacesTouriCM1Hach2016_053-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103"/>
            <a:ext cx="4510351" cy="6443359"/>
          </a:xfrm>
          <a:prstGeom prst="rect">
            <a:avLst/>
          </a:prstGeom>
        </p:spPr>
      </p:pic>
      <p:pic>
        <p:nvPicPr>
          <p:cNvPr id="3" name="Image 2" descr="EspacesTouriCM1Hach2016_054-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351" y="0"/>
            <a:ext cx="4633649" cy="66414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60009" y="2487616"/>
            <a:ext cx="4391547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/>
              <a:t>Géographie, CM, </a:t>
            </a:r>
          </a:p>
          <a:p>
            <a:r>
              <a:rPr lang="fr-FR" sz="3200" b="1" dirty="0" err="1"/>
              <a:t>Odysséo</a:t>
            </a:r>
            <a:r>
              <a:rPr lang="fr-FR" sz="3200" b="1" dirty="0"/>
              <a:t>, Magnard, 2017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ittoTourismeMagn2017CM_014-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829"/>
            <a:ext cx="4475512" cy="6165246"/>
          </a:xfrm>
          <a:prstGeom prst="rect">
            <a:avLst/>
          </a:prstGeom>
        </p:spPr>
      </p:pic>
      <p:pic>
        <p:nvPicPr>
          <p:cNvPr id="3" name="Image 2" descr="LittoTourismeMagn2017CM_018-1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875" y="482829"/>
            <a:ext cx="4519125" cy="62532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ittoTourismeMagn2017CM_015-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652"/>
            <a:ext cx="4495151" cy="6168695"/>
          </a:xfrm>
          <a:prstGeom prst="rect">
            <a:avLst/>
          </a:prstGeom>
        </p:spPr>
      </p:pic>
      <p:pic>
        <p:nvPicPr>
          <p:cNvPr id="3" name="Image 2" descr="LittoTourismeMagn2017CM_016-1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152" y="239258"/>
            <a:ext cx="4648848" cy="63755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08810" y="1852493"/>
            <a:ext cx="5391960" cy="23083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Le cas de La Grande Motte </a:t>
            </a:r>
          </a:p>
          <a:p>
            <a:pPr algn="ctr"/>
            <a:r>
              <a:rPr lang="fr-FR" sz="3600" b="1" dirty="0"/>
              <a:t>dans le cadre d’une séance sur « travailler dans un espace touristique 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ittoTourismeMagn2017CM_017-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0"/>
            <a:ext cx="52133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ittoTourismeMagn2017CM_019-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39"/>
            <a:ext cx="4572000" cy="6294149"/>
          </a:xfrm>
          <a:prstGeom prst="rect">
            <a:avLst/>
          </a:prstGeom>
        </p:spPr>
      </p:pic>
      <p:pic>
        <p:nvPicPr>
          <p:cNvPr id="3" name="Image 2" descr="LittoTourismeMagn2017CM_020-1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825" y="202374"/>
            <a:ext cx="4494175" cy="62427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ittoTourismeMagn2017CM_021-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054" y="0"/>
            <a:ext cx="4683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db_aerien_grande_motte_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559541" cy="4373027"/>
          </a:xfrm>
          <a:prstGeom prst="rect">
            <a:avLst/>
          </a:prstGeom>
        </p:spPr>
      </p:pic>
      <p:pic>
        <p:nvPicPr>
          <p:cNvPr id="5" name="Image 4" descr="CarteLangRoussRVB15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375" y="3292475"/>
            <a:ext cx="4492625" cy="3565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exteLaGrandeMott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079" y="1044575"/>
            <a:ext cx="63500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estaurant-du-golf-de-la-grande-motte-366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69" y="1056843"/>
            <a:ext cx="6497501" cy="4359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emmedeChambreHôtelTourism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91921" cy="3207925"/>
          </a:xfrm>
          <a:prstGeom prst="rect">
            <a:avLst/>
          </a:prstGeom>
        </p:spPr>
      </p:pic>
      <p:pic>
        <p:nvPicPr>
          <p:cNvPr id="3" name="Image 2" descr="ServeuseRestaurantTourism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079" y="0"/>
            <a:ext cx="4791921" cy="3207925"/>
          </a:xfrm>
          <a:prstGeom prst="rect">
            <a:avLst/>
          </a:prstGeom>
        </p:spPr>
      </p:pic>
      <p:pic>
        <p:nvPicPr>
          <p:cNvPr id="4" name="Image 3" descr="MaitreNageurSauveteurPlag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8" y="3684191"/>
            <a:ext cx="4745883" cy="3173809"/>
          </a:xfrm>
          <a:prstGeom prst="rect">
            <a:avLst/>
          </a:prstGeom>
        </p:spPr>
      </p:pic>
      <p:pic>
        <p:nvPicPr>
          <p:cNvPr id="5" name="Image 4" descr="VendeuseBaignetsPlage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041" y="3429000"/>
            <a:ext cx="4537959" cy="33987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tiersMuseeEspacesTouriCM1Hach2016_014-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40" y="3429000"/>
            <a:ext cx="5369520" cy="3429000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88180" y="500627"/>
          <a:ext cx="885582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3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7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Où</a:t>
                      </a:r>
                      <a:r>
                        <a:rPr lang="fr-FR" baseline="0" dirty="0"/>
                        <a:t> se trouve la personne 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Que fait la</a:t>
                      </a:r>
                      <a:r>
                        <a:rPr lang="fr-FR" baseline="0" dirty="0"/>
                        <a:t> personne 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Quel est son métier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Avantages/</a:t>
                      </a:r>
                    </a:p>
                    <a:p>
                      <a:r>
                        <a:rPr lang="fr-FR" dirty="0"/>
                        <a:t>Inconvénients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Autres métiers associés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availSaisonnierEspacesTouriCM1Hach2016_014-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66" y="1027112"/>
            <a:ext cx="6870700" cy="4803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a-Grande-Motte-avant-le-debut-des-constructions-Photo-Pierre-Pill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14055"/>
            <a:ext cx="4771196" cy="3816957"/>
          </a:xfrm>
          <a:prstGeom prst="rect">
            <a:avLst/>
          </a:prstGeom>
        </p:spPr>
      </p:pic>
      <p:pic>
        <p:nvPicPr>
          <p:cNvPr id="3" name="Image 2" descr="Panneau-d-entree-de-ville-La-Grande-Motte-Photo-Bob-ter-Schiphor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2" y="13991"/>
            <a:ext cx="4293175" cy="3241714"/>
          </a:xfrm>
          <a:prstGeom prst="rect">
            <a:avLst/>
          </a:prstGeom>
        </p:spPr>
      </p:pic>
      <p:pic>
        <p:nvPicPr>
          <p:cNvPr id="4" name="Image 3" descr="LaGrandeMotteDebutTravau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755" y="-600830"/>
            <a:ext cx="4842245" cy="4842246"/>
          </a:xfrm>
          <a:prstGeom prst="rect">
            <a:avLst/>
          </a:prstGeom>
        </p:spPr>
      </p:pic>
      <p:pic>
        <p:nvPicPr>
          <p:cNvPr id="5" name="Image 4" descr="fdb_aerien_grande_motte_0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755" y="3629837"/>
            <a:ext cx="4842245" cy="32281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78</Words>
  <Application>Microsoft Macintosh PowerPoint</Application>
  <PresentationFormat>Affichage à l'écran (4:3)</PresentationFormat>
  <Paragraphs>16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Calibri</vt:lpstr>
      <vt:lpstr>Thème Office</vt:lpstr>
      <vt:lpstr>Habiter un espace touristique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Habiter un espace touristique</dc:title>
  <dc:creator>Jean-Louis LAUBRY</dc:creator>
  <cp:lastModifiedBy>Jean-Louis Laubry</cp:lastModifiedBy>
  <cp:revision>46</cp:revision>
  <dcterms:created xsi:type="dcterms:W3CDTF">2017-10-19T14:11:48Z</dcterms:created>
  <dcterms:modified xsi:type="dcterms:W3CDTF">2022-02-01T08:46:01Z</dcterms:modified>
</cp:coreProperties>
</file>