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Default Extension="jpeg" ContentType="image/jpeg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0" r:id="rId3"/>
    <p:sldId id="262" r:id="rId4"/>
    <p:sldId id="263" r:id="rId5"/>
    <p:sldId id="257" r:id="rId6"/>
    <p:sldId id="259" r:id="rId7"/>
    <p:sldId id="261" r:id="rId8"/>
    <p:sldId id="258" r:id="rId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15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D970-961A-CD45-9D6D-0ACD811C2CCE}" type="datetimeFigureOut">
              <a:rPr lang="fr-FR" smtClean="0"/>
              <a:pPr/>
              <a:t>19/10/20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DA03-6B3A-AC4A-81AC-F13A89B6025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D970-961A-CD45-9D6D-0ACD811C2CCE}" type="datetimeFigureOut">
              <a:rPr lang="fr-FR" smtClean="0"/>
              <a:pPr/>
              <a:t>19/10/20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DA03-6B3A-AC4A-81AC-F13A89B6025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D970-961A-CD45-9D6D-0ACD811C2CCE}" type="datetimeFigureOut">
              <a:rPr lang="fr-FR" smtClean="0"/>
              <a:pPr/>
              <a:t>19/10/20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DA03-6B3A-AC4A-81AC-F13A89B6025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D970-961A-CD45-9D6D-0ACD811C2CCE}" type="datetimeFigureOut">
              <a:rPr lang="fr-FR" smtClean="0"/>
              <a:pPr/>
              <a:t>19/10/20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DA03-6B3A-AC4A-81AC-F13A89B6025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D970-961A-CD45-9D6D-0ACD811C2CCE}" type="datetimeFigureOut">
              <a:rPr lang="fr-FR" smtClean="0"/>
              <a:pPr/>
              <a:t>19/10/20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DA03-6B3A-AC4A-81AC-F13A89B6025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D970-961A-CD45-9D6D-0ACD811C2CCE}" type="datetimeFigureOut">
              <a:rPr lang="fr-FR" smtClean="0"/>
              <a:pPr/>
              <a:t>19/10/20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DA03-6B3A-AC4A-81AC-F13A89B6025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D970-961A-CD45-9D6D-0ACD811C2CCE}" type="datetimeFigureOut">
              <a:rPr lang="fr-FR" smtClean="0"/>
              <a:pPr/>
              <a:t>19/10/20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DA03-6B3A-AC4A-81AC-F13A89B6025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D970-961A-CD45-9D6D-0ACD811C2CCE}" type="datetimeFigureOut">
              <a:rPr lang="fr-FR" smtClean="0"/>
              <a:pPr/>
              <a:t>19/10/20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DA03-6B3A-AC4A-81AC-F13A89B6025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D970-961A-CD45-9D6D-0ACD811C2CCE}" type="datetimeFigureOut">
              <a:rPr lang="fr-FR" smtClean="0"/>
              <a:pPr/>
              <a:t>19/10/20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DA03-6B3A-AC4A-81AC-F13A89B6025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D970-961A-CD45-9D6D-0ACD811C2CCE}" type="datetimeFigureOut">
              <a:rPr lang="fr-FR" smtClean="0"/>
              <a:pPr/>
              <a:t>19/10/20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DA03-6B3A-AC4A-81AC-F13A89B6025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D970-961A-CD45-9D6D-0ACD811C2CCE}" type="datetimeFigureOut">
              <a:rPr lang="fr-FR" smtClean="0"/>
              <a:pPr/>
              <a:t>19/10/20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DA03-6B3A-AC4A-81AC-F13A89B6025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2D970-961A-CD45-9D6D-0ACD811C2CCE}" type="datetimeFigureOut">
              <a:rPr lang="fr-FR" smtClean="0"/>
              <a:pPr/>
              <a:t>19/10/20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CDA03-6B3A-AC4A-81AC-F13A89B60253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hyperlink" Target="http://www.crdp-strasbourg.fr/data/albums/geo_strasbourg_banlieues/index.php?img=11&amp;parent=2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Etude du paysage en géographie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Le croquis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Gosnay dans le no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589" y="0"/>
            <a:ext cx="5427017" cy="3668889"/>
          </a:xfrm>
          <a:prstGeom prst="rect">
            <a:avLst/>
          </a:prstGeom>
        </p:spPr>
      </p:pic>
      <p:pic>
        <p:nvPicPr>
          <p:cNvPr id="4" name="Image 3" descr="UE12EC2_TD6_CroquisErwanePeriUrb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469" y="3311406"/>
            <a:ext cx="4982531" cy="354659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E12EC2_TD6_CroquisM1Bourges_PaulineNICOUDJustineMORONGosnay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383" y="3050060"/>
            <a:ext cx="5105617" cy="3807940"/>
          </a:xfrm>
          <a:prstGeom prst="rect">
            <a:avLst/>
          </a:prstGeom>
        </p:spPr>
      </p:pic>
      <p:pic>
        <p:nvPicPr>
          <p:cNvPr id="7" name="Image 6" descr="Gosnay dans le nor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589" y="0"/>
            <a:ext cx="5427017" cy="366888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Gosnay dans le no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589" y="1"/>
            <a:ext cx="4854477" cy="3281828"/>
          </a:xfrm>
          <a:prstGeom prst="rect">
            <a:avLst/>
          </a:prstGeom>
        </p:spPr>
      </p:pic>
      <p:pic>
        <p:nvPicPr>
          <p:cNvPr id="4" name="Image 3" descr="UE12EC2_TD6_CroquisLeboucM1BGosna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70046"/>
            <a:ext cx="5552987" cy="3189111"/>
          </a:xfrm>
          <a:prstGeom prst="rect">
            <a:avLst/>
          </a:prstGeom>
        </p:spPr>
      </p:pic>
      <p:pic>
        <p:nvPicPr>
          <p:cNvPr id="5" name="Image 4" descr="UE12EC2_TD6_Croquis_Gabriel_Nola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1936" y="834372"/>
            <a:ext cx="4752064" cy="32538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:ESPE-IUFM:UE12_UE22_EC2_M1MEEF:DossierBanlieueVille:StrasbourgVueAerienneBanlieu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3890" y="161852"/>
            <a:ext cx="7938318" cy="539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743890" y="5558450"/>
            <a:ext cx="840010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Strasbourg-HautePierre</a:t>
            </a:r>
            <a:r>
              <a:rPr lang="fr-FR" dirty="0" smtClean="0"/>
              <a:t> (Bas-Rhin)</a:t>
            </a:r>
            <a:endParaRPr lang="en-GB" dirty="0" smtClean="0"/>
          </a:p>
          <a:p>
            <a:r>
              <a:rPr lang="fr-FR" dirty="0" smtClean="0"/>
              <a:t>Source  : </a:t>
            </a:r>
            <a:r>
              <a:rPr lang="fr-FR" u="sng" dirty="0" smtClean="0">
                <a:hlinkClick r:id="rId3"/>
              </a:rPr>
              <a:t>http://www.crdp-strasbourg.fr/data/albums/geo_strasbourg_banlieues/index.php?img=11&amp;parent=29</a:t>
            </a:r>
            <a:r>
              <a:rPr lang="fr-FR" u="sng" dirty="0" smtClean="0"/>
              <a:t> [novembre 2014]</a:t>
            </a:r>
          </a:p>
          <a:p>
            <a:endParaRPr lang="en-GB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E12EC2_TD6_CroquisDorianMottetAlexiaMATHETM1CBourgesStrasbour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113" y="3253844"/>
            <a:ext cx="4891598" cy="3604156"/>
          </a:xfrm>
          <a:prstGeom prst="rect">
            <a:avLst/>
          </a:prstGeom>
        </p:spPr>
      </p:pic>
      <p:pic>
        <p:nvPicPr>
          <p:cNvPr id="4" name="Image 3" descr=":ESPE-IUFM:UE12_UE22_EC2_M1MEEF:DossierBanlieueVille:StrasbourgVueAerienneBanlieu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5247632" cy="325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UE12EC2_TD6_CroquisDemocrateM1BStrasbour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4485" y="2574102"/>
            <a:ext cx="4329514" cy="428389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:ESPE-IUFM:UE12_UE22_EC2_M1MEEF:DossierBanlieueVille:StrasbourgVueAerienneBanlieu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47632" cy="325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UE12EC2_TD6_CroquisPerrine_JustineM1BourgesStrasbour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097" y="3253844"/>
            <a:ext cx="4886903" cy="3604156"/>
          </a:xfrm>
          <a:prstGeom prst="rect">
            <a:avLst/>
          </a:prstGeom>
        </p:spPr>
      </p:pic>
      <p:pic>
        <p:nvPicPr>
          <p:cNvPr id="6" name="Image 5" descr="UE12EC2_TD6_CroquisDelhayeM1BStrasbour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904074"/>
            <a:ext cx="4296620" cy="295392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roquisPhotoVilleStrasbourgBanlieue-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630" y="1112604"/>
            <a:ext cx="4912845" cy="5745395"/>
          </a:xfrm>
          <a:prstGeom prst="rect">
            <a:avLst/>
          </a:prstGeom>
        </p:spPr>
      </p:pic>
      <p:pic>
        <p:nvPicPr>
          <p:cNvPr id="4" name="Image 3" descr=":ESPE-IUFM:UE12_UE22_EC2_M1MEEF:DossierBanlieueVille:StrasbourgVueAerienneBanlieu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4722868" cy="289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46</Words>
  <Application>Microsoft Macintosh PowerPoint</Application>
  <PresentationFormat>Présentation à l'écran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Etude du paysage en géographie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</vt:vector>
  </TitlesOfParts>
  <Company>Iufm Orléans-Tours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Etude du paysage en géographie</dc:title>
  <dc:creator>Jean-Louis LAUBRY</dc:creator>
  <cp:lastModifiedBy>Jean-Louis LAUBRY</cp:lastModifiedBy>
  <cp:revision>14</cp:revision>
  <dcterms:created xsi:type="dcterms:W3CDTF">2020-10-19T15:13:42Z</dcterms:created>
  <dcterms:modified xsi:type="dcterms:W3CDTF">2020-10-19T15:14:49Z</dcterms:modified>
</cp:coreProperties>
</file>