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65" r:id="rId5"/>
    <p:sldId id="262" r:id="rId6"/>
    <p:sldId id="271" r:id="rId7"/>
    <p:sldId id="264" r:id="rId8"/>
    <p:sldId id="266" r:id="rId9"/>
    <p:sldId id="269" r:id="rId10"/>
    <p:sldId id="260" r:id="rId11"/>
    <p:sldId id="267" r:id="rId12"/>
    <p:sldId id="270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C01E5-5303-493A-8053-25E986F917F2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EEBC1-FBDF-43DD-8D20-6E40207C4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69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719F5-4E0B-F7A6-7A18-D8D0BD685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CE4010-3032-04F2-0F2E-7E234D600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23506C-E41C-88F7-01B9-CC7E3EB8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0FB8-79CF-405C-A834-21DA3673F68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4C44A8-70B1-9A2C-6FC1-C22BC6FA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A2C95F-8FE1-81F1-EBF5-2CD1C400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021C-0596-46FD-9FDC-F566EFCAF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7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D2D29-E06D-A864-FD70-605B7F90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7A2C53-9C67-612F-CBC9-B3A392301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7C1555-5732-0E60-1F06-F9FEDFB7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0FB8-79CF-405C-A834-21DA3673F68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6833AC-0535-0D81-6167-AE3FF816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FC585C-07BA-E08B-3A38-024C5060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021C-0596-46FD-9FDC-F566EFCAF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8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8C491B-06F9-8C67-C661-760C4D80A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9414DF-7508-184D-379D-DFC28A295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08014E-DCC8-EFFA-87E4-20964343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0FB8-79CF-405C-A834-21DA3673F68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35BE75-8E02-B000-2C9B-A087F25A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045CCE-824F-C207-96B0-93E05363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021C-0596-46FD-9FDC-F566EFCAF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69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630B1-5C27-C858-8FB9-E82AA6E4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885D92-36E6-68A8-5FFB-58D8D909B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C3F713-F605-1707-DF31-AD79640E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0FB8-79CF-405C-A834-21DA3673F68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EA37E-26C6-F877-D4E3-BEC82516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1ECA08-66DA-3A4F-DF95-67AF841C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021C-0596-46FD-9FDC-F566EFCAF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28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B3CAE-303D-5A5F-3E50-A117C71E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A0CDA8-FFE6-3859-A924-31365D12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B3676E-F49E-D470-B7BA-8830D5FC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0FB8-79CF-405C-A834-21DA3673F68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B68364-97AA-F530-C3E1-16BB8EC7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D52D8E-DB09-CD3A-50E8-C6829721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021C-0596-46FD-9FDC-F566EFCAF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51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6A848-E8D5-0480-5E9C-55C878D1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B70BB9-1CDD-D30E-5668-021112B11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D6737A-9F48-3182-36A0-0BAD16A7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4BF355-AF0A-D041-5600-548C836F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0FB8-79CF-405C-A834-21DA3673F68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8057A0-61FF-4A36-90DE-E94D4919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5A5521-B84F-F16A-5DEC-35FFF088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021C-0596-46FD-9FDC-F566EFCAF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65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D7FFD-F979-B5F1-7FE2-A2505515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F7B002-A416-3E6D-2E1E-C480DAA4E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C04A84-360D-3EFB-44BD-8ABE14B73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ACA5B1-A47E-0B74-E182-566E44B02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9FBCA4-61B2-2FF9-BC82-1393B3C5F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2DC6E13-023C-D6AB-0E14-C19ADA1C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0FB8-79CF-405C-A834-21DA3673F68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3AC77C3-F2BA-5312-A13B-DDF40E1E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D3A21D-46DB-1B7B-9C83-49F30840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021C-0596-46FD-9FDC-F566EFCAF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91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ECFDE-F306-8C1D-9DA0-AC39F903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DE8E06-6F2F-BAD7-AAC6-A37B8EFF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0FB8-79CF-405C-A834-21DA3673F68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21E862-95D0-9EA8-1690-5C738844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244194-DC23-A7A1-ED6F-6CCA77B2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021C-0596-46FD-9FDC-F566EFCAF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54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ACCDBF-8FC5-8F1A-672B-09CE6D5C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0FB8-79CF-405C-A834-21DA3673F68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900BC-CE3A-6535-9B86-CC226F0E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FE9EE2-0463-1987-DCE2-752BBF49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021C-0596-46FD-9FDC-F566EFCAF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94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B0593-A07E-797E-2ABA-B984BD5B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50C778-4352-1FDD-28CC-FF7B1F606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412938-13BC-E812-63E8-8D95CA563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15EECD-13E6-9F22-1631-E3B6E3E8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0FB8-79CF-405C-A834-21DA3673F68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208305-B7C0-1475-F92B-83D607B0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FCE6FE-EDF3-34C9-3A63-1E35E5A1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021C-0596-46FD-9FDC-F566EFCAF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64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96FB70-61B0-FA8C-453F-75E089C6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CB4AF5-C607-C08C-AFF1-D00E255BC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0D8E3D-395C-5A60-5546-7FE6BDE59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20E157-73F7-D078-D340-D39E9C55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0FB8-79CF-405C-A834-21DA3673F68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E68279-16D1-D77B-E8D2-856E6384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F289BD-0631-83E0-6023-38A46765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021C-0596-46FD-9FDC-F566EFCAF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30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079DE0-EB95-E0AA-14EC-D31AC083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FDD6F3-199C-BBE9-3FAD-92F26D4F9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5FE287-084A-119A-B7A9-A4E565BE9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50FB8-79CF-405C-A834-21DA3673F68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60FAF6-653C-9308-5C7D-AD4367630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73068-276E-62DE-8F9E-65D6782E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F021C-0596-46FD-9FDC-F566EFCAF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25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5A835-BC17-634B-A083-20A1B0967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TP2 semestre 2</a:t>
            </a:r>
            <a:br>
              <a:rPr lang="fr-FR" dirty="0"/>
            </a:br>
            <a:r>
              <a:rPr lang="fr-FR" dirty="0"/>
              <a:t>Les besoins des plantes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6F48EA-1C6B-6EE8-0BB8-45F3F1833E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S.Bourget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58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09E8F-AB43-82B0-3021-3A31FF68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photosynthèse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8F25CF-C434-9034-255C-2E681C28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83" y="13736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 végétaux ont besoin pour pousser d’eau, de sels minéraux de dioxyde de carbone et de lumière. Ils réalisent avec ces éléments la photosynthèse.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La photosynthèse est la synthèse d’éléments organiques (glucose) à partir d’éléments minéraux tel que l’eau, et le dioxyde de carbone, en</a:t>
            </a:r>
          </a:p>
          <a:p>
            <a:pPr marL="0" indent="0">
              <a:buNone/>
            </a:pPr>
            <a:r>
              <a:rPr lang="fr-FR" dirty="0"/>
              <a:t> utilisant la lumière.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4EC076-294B-3BE8-3A96-CDB7CBEC9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788" y="4474043"/>
            <a:ext cx="8117253" cy="22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BC017-8FB0-C55A-B891-17925B53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Une image contenant champignon, plante, moisissure&#10;&#10;Le contenu généré par l’IA peut être incorrect.">
            <a:extLst>
              <a:ext uri="{FF2B5EF4-FFF2-40B4-BE49-F238E27FC236}">
                <a16:creationId xmlns:a16="http://schemas.microsoft.com/office/drawing/2014/main" id="{E2EF04B7-62BE-3FF3-5413-C986711DC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3296444"/>
            <a:ext cx="2466975" cy="140970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2B973A-04C3-9688-7D6E-E8CDF67A7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55" y="260964"/>
            <a:ext cx="10364609" cy="6597036"/>
          </a:xfrm>
          <a:prstGeom prst="rect">
            <a:avLst/>
          </a:prstGeom>
        </p:spPr>
      </p:pic>
      <p:pic>
        <p:nvPicPr>
          <p:cNvPr id="14" name="Image 13" descr="Une image contenant vert, légume, gros plan&#10;&#10;Le contenu généré par l’IA peut être incorrect.">
            <a:extLst>
              <a:ext uri="{FF2B5EF4-FFF2-40B4-BE49-F238E27FC236}">
                <a16:creationId xmlns:a16="http://schemas.microsoft.com/office/drawing/2014/main" id="{13CCB1C8-0F43-446B-E052-25A10557E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8" y="1027906"/>
            <a:ext cx="2562225" cy="1781175"/>
          </a:xfrm>
          <a:prstGeom prst="rect">
            <a:avLst/>
          </a:prstGeom>
        </p:spPr>
      </p:pic>
      <p:pic>
        <p:nvPicPr>
          <p:cNvPr id="16" name="Image 15" descr="Une image contenant outil d’écriture, sol, stylos et plumes&#10;&#10;Le contenu généré par l’IA peut être incorrect.">
            <a:extLst>
              <a:ext uri="{FF2B5EF4-FFF2-40B4-BE49-F238E27FC236}">
                <a16:creationId xmlns:a16="http://schemas.microsoft.com/office/drawing/2014/main" id="{B0850762-5894-FADF-1E07-AA962C516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1" y="4906169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5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69681-7396-B345-7616-E9F39937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 3: Les </a:t>
            </a:r>
            <a:r>
              <a:rPr lang="fr-FR"/>
              <a:t>plantes respirent-elles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4EA414-F711-EE34-7324-6A7B7ABB3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21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1EBB5-216E-FD37-D9C5-BEC29287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 3: Les plantes respirent elles?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FB1633-85E8-657E-6510-D0AD9F8E4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0AA7E9-4B12-9259-A959-8684A1ACB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83" y="1690688"/>
            <a:ext cx="7013749" cy="48606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3DBE907-73D0-9FB9-124F-8947B701F46F}"/>
              </a:ext>
            </a:extLst>
          </p:cNvPr>
          <p:cNvSpPr txBox="1"/>
          <p:nvPr/>
        </p:nvSpPr>
        <p:spPr>
          <a:xfrm>
            <a:off x="7760473" y="1825625"/>
            <a:ext cx="3924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photosynthèse sert à fabriquer de la matière organique en présence de lumière et à partir de dioxyde de carbone et d’eau.</a:t>
            </a:r>
          </a:p>
          <a:p>
            <a:endParaRPr lang="fr-FR" dirty="0"/>
          </a:p>
          <a:p>
            <a:r>
              <a:rPr lang="fr-FR" dirty="0"/>
              <a:t>Cette matière organique (glucose) sert à la plante pour fabriquer d’autres types de molécules tels que les protéines ou les lipides dont la plante a besoin.</a:t>
            </a:r>
          </a:p>
          <a:p>
            <a:endParaRPr lang="fr-FR" dirty="0"/>
          </a:p>
          <a:p>
            <a:r>
              <a:rPr lang="fr-FR" dirty="0"/>
              <a:t>Or ces réactions de synthèse nécessitent de l’énergie.</a:t>
            </a:r>
          </a:p>
          <a:p>
            <a:r>
              <a:rPr lang="fr-FR" dirty="0"/>
              <a:t>Donc une partie du glucose produit par la photosynthèse sert à fournir de l’énergie par la respiration cellulaire.</a:t>
            </a:r>
          </a:p>
        </p:txBody>
      </p:sp>
    </p:spTree>
    <p:extLst>
      <p:ext uri="{BB962C8B-B14F-4D97-AF65-F5344CB8AC3E}">
        <p14:creationId xmlns:p14="http://schemas.microsoft.com/office/powerpoint/2010/main" val="81654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47A36F-6F96-F098-DE36-7861AB298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Voici une plante d’intérieur. Comment se reproduit elles d’après vous?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A8772B-7ABC-619B-5232-7BE4E1C51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20" y="2589038"/>
            <a:ext cx="3632905" cy="38910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F4C5F41-687A-059F-6D36-899B256678AA}"/>
              </a:ext>
            </a:extLst>
          </p:cNvPr>
          <p:cNvSpPr txBox="1"/>
          <p:nvPr/>
        </p:nvSpPr>
        <p:spPr>
          <a:xfrm>
            <a:off x="5591581" y="5425503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Monstera Deliciosa</a:t>
            </a:r>
          </a:p>
        </p:txBody>
      </p:sp>
    </p:spTree>
    <p:extLst>
      <p:ext uri="{BB962C8B-B14F-4D97-AF65-F5344CB8AC3E}">
        <p14:creationId xmlns:p14="http://schemas.microsoft.com/office/powerpoint/2010/main" val="415601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B0A3AA8-35E9-88D4-0A37-ED9A5C3AB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024" y="947391"/>
            <a:ext cx="3419952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9FE4D-4361-0E1C-8705-ACBA8E2A7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8D637-834C-4364-11F2-D721915A6B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Atelier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22A8BB-7CA5-B2B6-162E-A53D1FEC7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Problème 1: Quels sont les besoins des végétaux?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9637DB-DB54-4004-4427-ACE5D93AD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20" y="2589038"/>
            <a:ext cx="3632905" cy="38910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DA503D9-F6FB-1E43-2CA3-CBC6C7538FC2}"/>
              </a:ext>
            </a:extLst>
          </p:cNvPr>
          <p:cNvSpPr txBox="1"/>
          <p:nvPr/>
        </p:nvSpPr>
        <p:spPr>
          <a:xfrm>
            <a:off x="1598701" y="6110722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Monstera Deliciosa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CB9C0B2-9586-ACC9-3B56-E235425D8746}"/>
              </a:ext>
            </a:extLst>
          </p:cNvPr>
          <p:cNvSpPr/>
          <p:nvPr/>
        </p:nvSpPr>
        <p:spPr>
          <a:xfrm>
            <a:off x="6225871" y="2655736"/>
            <a:ext cx="5589767" cy="23058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/>
              <a:t>Consigne:</a:t>
            </a:r>
          </a:p>
          <a:p>
            <a:r>
              <a:rPr lang="fr-FR" sz="2000" dirty="0"/>
              <a:t>Proposer une ou des expériences pour vérifier les besoins des végétaux.</a:t>
            </a:r>
          </a:p>
          <a:p>
            <a:r>
              <a:rPr lang="fr-FR" sz="2000" dirty="0"/>
              <a:t>Vous devez réaliser un schéma de ces expériences et indiquer le résultat attendu.</a:t>
            </a:r>
          </a:p>
        </p:txBody>
      </p:sp>
    </p:spTree>
    <p:extLst>
      <p:ext uri="{BB962C8B-B14F-4D97-AF65-F5344CB8AC3E}">
        <p14:creationId xmlns:p14="http://schemas.microsoft.com/office/powerpoint/2010/main" val="163014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41DC4-B0BA-70CF-5682-E84EDF3D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besoins des végétaux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70089D-2DDF-6948-6CEE-DB2E7BB82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Expérience: une expérience vise à tester un paramètre.</a:t>
            </a:r>
          </a:p>
          <a:p>
            <a:pPr marL="0" indent="0">
              <a:buNone/>
            </a:pPr>
            <a:r>
              <a:rPr lang="fr-FR" dirty="0"/>
              <a:t>Pour cela on réalise deux expériences, une expérience test avec le paramètre enlevé et une expérience témoin où ce paramètre est présent.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52E46D-23CD-1679-4BF6-C43519E9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030" y="3293417"/>
            <a:ext cx="3381847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0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716BE-F907-E39C-9926-098603138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A76E7-D55C-91E4-3705-443C1DD2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didactique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CA4DD17-48DD-CCDE-BAA6-850D130A7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877269"/>
              </p:ext>
            </p:extLst>
          </p:nvPr>
        </p:nvGraphicFramePr>
        <p:xfrm>
          <a:off x="838200" y="1825625"/>
          <a:ext cx="10515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3189519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65923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Compétence travaillée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Critères de réussite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9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Réaliser une expérience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-j’identifie le paramètre qui varie</a:t>
                      </a:r>
                    </a:p>
                    <a:p>
                      <a:r>
                        <a:rPr lang="fr-FR" dirty="0"/>
                        <a:t>-je réalise deux expériences (test et témoin) où un seul paramètre varie entre les deux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42407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fr-FR" dirty="0"/>
                        <a:t>Réaliser un schéma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-titre et légende</a:t>
                      </a:r>
                    </a:p>
                    <a:p>
                      <a:r>
                        <a:rPr lang="fr-FR" dirty="0"/>
                        <a:t>-utilisation de normes (exemple: pour les pots, pour l’eau…)</a:t>
                      </a:r>
                    </a:p>
                    <a:p>
                      <a:r>
                        <a:rPr lang="fr-FR" dirty="0"/>
                        <a:t>-trait tiré à la règle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79945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fr-FR" dirty="0"/>
                        <a:t>Analyser des résultats expérimentaux et conclure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-j’identifie ce qui a été testé</a:t>
                      </a:r>
                    </a:p>
                    <a:p>
                      <a:r>
                        <a:rPr lang="fr-FR" dirty="0"/>
                        <a:t>-je compare les résultats initiaux et finaux</a:t>
                      </a:r>
                    </a:p>
                    <a:p>
                      <a:r>
                        <a:rPr lang="fr-FR" dirty="0"/>
                        <a:t>-je rédige une conclusion en répondant au problème de départ et en mentionnant si l’hypothèse testée est validée ou 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83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66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DDD16-AFDF-1457-2422-93A96F17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besoins des végétaux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3F0595-061D-C605-B929-5F709E172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6775"/>
          </a:xfrm>
        </p:spPr>
        <p:txBody>
          <a:bodyPr/>
          <a:lstStyle/>
          <a:p>
            <a:r>
              <a:rPr lang="fr-FR" dirty="0"/>
              <a:t>Résultats:</a:t>
            </a:r>
          </a:p>
          <a:p>
            <a:pPr marL="0" indent="0">
              <a:buNone/>
            </a:pPr>
            <a:r>
              <a:rPr lang="fr-FR" dirty="0"/>
              <a:t>Les plantes ont besoin pour se développer correctement d’eau, de lumière, de sels minéraux et  de dioxyde de carbone.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384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50C66-8E9F-68FB-0B54-CBF2F5D8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nouvelles 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B1C7A-CA44-E904-3DD3-8DC536011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-Est ce que la graine a les mêmes besoins pour germer?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-Comment les utilise-t-elle et à quoi cela sert?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EAE075-E0AB-462C-1819-91D8D0BF77C3}"/>
              </a:ext>
            </a:extLst>
          </p:cNvPr>
          <p:cNvSpPr/>
          <p:nvPr/>
        </p:nvSpPr>
        <p:spPr>
          <a:xfrm>
            <a:off x="1351722" y="2321781"/>
            <a:ext cx="7545788" cy="7394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Réponse: résultat de nos expériences.</a:t>
            </a:r>
          </a:p>
        </p:txBody>
      </p:sp>
    </p:spTree>
    <p:extLst>
      <p:ext uri="{BB962C8B-B14F-4D97-AF65-F5344CB8AC3E}">
        <p14:creationId xmlns:p14="http://schemas.microsoft.com/office/powerpoint/2010/main" val="40547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7B60E-2B4B-F14F-F145-3010590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 2: Comment la plante utilise ces éléments?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8ECC98-40CE-84CB-DD3C-8A3CD3A62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Questions document 2</a:t>
            </a:r>
          </a:p>
        </p:txBody>
      </p:sp>
    </p:spTree>
    <p:extLst>
      <p:ext uri="{BB962C8B-B14F-4D97-AF65-F5344CB8AC3E}">
        <p14:creationId xmlns:p14="http://schemas.microsoft.com/office/powerpoint/2010/main" val="8971059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436</Words>
  <Application>Microsoft Office PowerPoint</Application>
  <PresentationFormat>Grand écran</PresentationFormat>
  <Paragraphs>51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TP2 semestre 2 Les besoins des plantes</vt:lpstr>
      <vt:lpstr>Présentation PowerPoint</vt:lpstr>
      <vt:lpstr>Présentation PowerPoint</vt:lpstr>
      <vt:lpstr>Atelier 1</vt:lpstr>
      <vt:lpstr>Les besoins des végétaux</vt:lpstr>
      <vt:lpstr>Point didactique</vt:lpstr>
      <vt:lpstr>Les besoins des végétaux</vt:lpstr>
      <vt:lpstr>De nouvelles questions</vt:lpstr>
      <vt:lpstr>Problème 2: Comment la plante utilise ces éléments?</vt:lpstr>
      <vt:lpstr>La photosynthèse</vt:lpstr>
      <vt:lpstr>Présentation PowerPoint</vt:lpstr>
      <vt:lpstr>Problème 3: Les plantes respirent-elles?</vt:lpstr>
      <vt:lpstr>Problème 3: Les plantes respirent elles?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TP2 semestre 2 Les besoins des plantes</dc:title>
  <dc:creator>sylvia bourget</dc:creator>
  <cp:lastModifiedBy>sylvia bourget</cp:lastModifiedBy>
  <cp:revision>10</cp:revision>
  <dcterms:created xsi:type="dcterms:W3CDTF">2024-03-24T18:15:57Z</dcterms:created>
  <dcterms:modified xsi:type="dcterms:W3CDTF">2025-03-23T22:38:46Z</dcterms:modified>
</cp:coreProperties>
</file>