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29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63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26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79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6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98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885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705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37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7694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94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8EF31-E3D7-4AD5-B27C-663E1D17E224}" type="datetimeFigureOut">
              <a:rPr lang="fr-FR" smtClean="0"/>
              <a:t>03/12/2019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A101-6F2B-40F9-A9DA-36FAE0AFFA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97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/>
                </a:solidFill>
              </a:rPr>
              <a:t>Modèle d’enseignement-apprentissage transmissif </a:t>
            </a:r>
            <a:endParaRPr lang="fr-FR" b="1" dirty="0">
              <a:solidFill>
                <a:schemeClr val="accent5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628809"/>
          </a:xfrm>
        </p:spPr>
        <p:txBody>
          <a:bodyPr/>
          <a:lstStyle/>
          <a:p>
            <a:r>
              <a:rPr lang="fr-FR" b="1" dirty="0" smtClean="0"/>
              <a:t>Rôle de l’enseignant </a:t>
            </a:r>
          </a:p>
          <a:p>
            <a:endParaRPr lang="fr-FR" dirty="0"/>
          </a:p>
          <a:p>
            <a:r>
              <a:rPr lang="fr-FR" dirty="0" smtClean="0"/>
              <a:t>Transmet son savoir directement en parlant ou en présentant un écrit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56272"/>
          </a:xfrm>
        </p:spPr>
        <p:txBody>
          <a:bodyPr/>
          <a:lstStyle/>
          <a:p>
            <a:r>
              <a:rPr lang="fr-FR" b="1" dirty="0" smtClean="0"/>
              <a:t>Rôle de l’apprenant </a:t>
            </a:r>
          </a:p>
          <a:p>
            <a:endParaRPr lang="fr-FR" dirty="0"/>
          </a:p>
          <a:p>
            <a:r>
              <a:rPr lang="fr-FR" dirty="0" smtClean="0"/>
              <a:t>Ecoute </a:t>
            </a:r>
          </a:p>
          <a:p>
            <a:r>
              <a:rPr lang="fr-FR" dirty="0" smtClean="0"/>
              <a:t>Prend des notes </a:t>
            </a:r>
          </a:p>
          <a:p>
            <a:r>
              <a:rPr lang="fr-FR" dirty="0" smtClean="0"/>
              <a:t>Doit comprendre le savoir transmis </a:t>
            </a:r>
          </a:p>
          <a:p>
            <a:r>
              <a:rPr lang="fr-FR" dirty="0" smtClean="0"/>
              <a:t>Doit reproduire le savoir </a:t>
            </a:r>
            <a:endParaRPr lang="fr-FR" dirty="0"/>
          </a:p>
        </p:txBody>
      </p:sp>
      <p:sp>
        <p:nvSpPr>
          <p:cNvPr id="7" name="Pentagone 6"/>
          <p:cNvSpPr/>
          <p:nvPr/>
        </p:nvSpPr>
        <p:spPr>
          <a:xfrm>
            <a:off x="966651" y="5316583"/>
            <a:ext cx="10816046" cy="13193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 smtClean="0"/>
              <a:t>Type de relation pédagogique </a:t>
            </a:r>
            <a:r>
              <a:rPr lang="fr-FR" dirty="0" smtClean="0"/>
              <a:t>: hiérarchique, verticale, peu d’interactions durant le cours et le plus souvent à l’initiative de l’enseignant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58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b="1" dirty="0" smtClean="0"/>
              <a:t>Avantages</a:t>
            </a:r>
          </a:p>
          <a:p>
            <a:r>
              <a:rPr lang="fr-FR" dirty="0" smtClean="0"/>
              <a:t>Gain de temps </a:t>
            </a:r>
          </a:p>
          <a:p>
            <a:r>
              <a:rPr lang="fr-FR" dirty="0" smtClean="0"/>
              <a:t>Tout le monde entend le même savoir en même temps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b="1" dirty="0" smtClean="0"/>
              <a:t>Inconvénients ou limites </a:t>
            </a:r>
            <a:r>
              <a:rPr lang="fr-FR" b="1" smtClean="0"/>
              <a:t>pour l’apprenant </a:t>
            </a:r>
            <a:endParaRPr lang="fr-FR" b="1" dirty="0" smtClean="0"/>
          </a:p>
          <a:p>
            <a:r>
              <a:rPr lang="fr-FR" dirty="0" smtClean="0"/>
              <a:t>L’apprenant doit avoir un niveau cognitif proche du formateur</a:t>
            </a:r>
          </a:p>
          <a:p>
            <a:r>
              <a:rPr lang="fr-FR" dirty="0" smtClean="0"/>
              <a:t>La place de l’erreur n’est pas reconnue </a:t>
            </a:r>
          </a:p>
          <a:p>
            <a:r>
              <a:rPr lang="fr-FR" dirty="0" smtClean="0"/>
              <a:t> pas de différenciation possible </a:t>
            </a:r>
            <a:endParaRPr lang="fr-FR" dirty="0"/>
          </a:p>
        </p:txBody>
      </p:sp>
      <p:sp>
        <p:nvSpPr>
          <p:cNvPr id="5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/>
                </a:solidFill>
              </a:rPr>
              <a:t>Modèle d’enseignement-apprentissage transmissif </a:t>
            </a:r>
            <a:endParaRPr lang="fr-FR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4090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Grand écran</PresentationFormat>
  <Paragraphs>19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Modèle d’enseignement-apprentissage transmissif </vt:lpstr>
      <vt:lpstr>Modèle d’enseignement-apprentissage transmissif </vt:lpstr>
    </vt:vector>
  </TitlesOfParts>
  <Company>Université d'Orléans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 d’enseignement-apprentissage transmissif </dc:title>
  <dc:creator>install</dc:creator>
  <cp:lastModifiedBy>install</cp:lastModifiedBy>
  <cp:revision>2</cp:revision>
  <dcterms:created xsi:type="dcterms:W3CDTF">2019-12-03T18:00:10Z</dcterms:created>
  <dcterms:modified xsi:type="dcterms:W3CDTF">2019-12-03T18:00:56Z</dcterms:modified>
</cp:coreProperties>
</file>