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8" r:id="rId5"/>
    <p:sldId id="259" r:id="rId6"/>
    <p:sldId id="266" r:id="rId7"/>
    <p:sldId id="261" r:id="rId8"/>
    <p:sldId id="264" r:id="rId9"/>
    <p:sldId id="25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60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7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20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61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39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38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1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20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3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8792-F2BC-47D7-813F-3119D7C3F307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3CF4-581B-43C8-BB01-CEA704872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1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/>
              <a:t>relation éducative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UE13 EC3 TD2</a:t>
            </a:r>
          </a:p>
        </p:txBody>
      </p:sp>
    </p:spTree>
    <p:extLst>
      <p:ext uri="{BB962C8B-B14F-4D97-AF65-F5344CB8AC3E}">
        <p14:creationId xmlns:p14="http://schemas.microsoft.com/office/powerpoint/2010/main" val="185002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81603-F03B-7E4C-EDC7-CC9BC757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70" y="14931"/>
            <a:ext cx="10515600" cy="909198"/>
          </a:xfrm>
        </p:spPr>
        <p:txBody>
          <a:bodyPr/>
          <a:lstStyle/>
          <a:p>
            <a:r>
              <a:rPr lang="fr-FR" b="1" dirty="0"/>
              <a:t>Organisation horaire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940DA-EAA5-F127-3523-CB8FEEDF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73" y="859717"/>
            <a:ext cx="10591800" cy="5731516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arenR"/>
            </a:pPr>
            <a:r>
              <a:rPr lang="fr-FR" dirty="0">
                <a:solidFill>
                  <a:srgbClr val="0432FF"/>
                </a:solidFill>
              </a:rPr>
              <a:t>Retour sur l’éducabilité (Meirieu)</a:t>
            </a:r>
          </a:p>
          <a:p>
            <a:pPr marL="514350" indent="-514350" algn="just">
              <a:buAutoNum type="arabicParenR"/>
            </a:pPr>
            <a:r>
              <a:rPr lang="fr-FR" dirty="0">
                <a:solidFill>
                  <a:srgbClr val="0432FF"/>
                </a:solidFill>
              </a:rPr>
              <a:t>Différents points de vue de penseurs sur l’éducation</a:t>
            </a:r>
          </a:p>
          <a:p>
            <a:pPr algn="just"/>
            <a:r>
              <a:rPr lang="fr-FR" dirty="0">
                <a:solidFill>
                  <a:srgbClr val="0432FF"/>
                </a:solidFill>
              </a:rPr>
              <a:t>Phase individuelle </a:t>
            </a:r>
            <a:r>
              <a:rPr lang="fr-FR" dirty="0"/>
              <a:t>: lecture à partir d’un choix entre 3 propositions et phase de réflexion à partir de questions (20 min)</a:t>
            </a:r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0432FF"/>
                </a:solidFill>
              </a:rPr>
              <a:t>Phase en ateliers </a:t>
            </a:r>
            <a:r>
              <a:rPr lang="fr-FR" dirty="0"/>
              <a:t>: échange à quatre par rapport aux réponses et préparation d’une </a:t>
            </a:r>
            <a:r>
              <a:rPr lang="fr-FR" dirty="0">
                <a:solidFill>
                  <a:srgbClr val="FF0000"/>
                </a:solidFill>
              </a:rPr>
              <a:t>présentation numérique </a:t>
            </a:r>
          </a:p>
          <a:p>
            <a:pPr marL="0" indent="0">
              <a:buNone/>
            </a:pPr>
            <a:r>
              <a:rPr lang="fr-FR" dirty="0"/>
              <a:t>- rendant compte des prises de position du ou des auteurs </a:t>
            </a:r>
          </a:p>
          <a:p>
            <a:pPr marL="0" indent="0">
              <a:buNone/>
            </a:pPr>
            <a:r>
              <a:rPr lang="fr-FR" dirty="0"/>
              <a:t>- avec ajout de commentaire(s) par l’atelier (40 min)</a:t>
            </a:r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dirty="0">
                <a:solidFill>
                  <a:srgbClr val="0432FF"/>
                </a:solidFill>
              </a:rPr>
              <a:t>Phase de partage </a:t>
            </a:r>
            <a:r>
              <a:rPr lang="fr-FR" dirty="0"/>
              <a:t>au sein du groupe TD en s’appuyant sur la </a:t>
            </a:r>
            <a:r>
              <a:rPr lang="fr-FR" dirty="0">
                <a:solidFill>
                  <a:srgbClr val="FF0000"/>
                </a:solidFill>
              </a:rPr>
              <a:t>présentation numérique</a:t>
            </a:r>
            <a:r>
              <a:rPr lang="fr-FR" dirty="0"/>
              <a:t> (30 min) : </a:t>
            </a:r>
            <a:r>
              <a:rPr lang="fr-FR" b="1" dirty="0"/>
              <a:t>Kant/Neill - Alain/Rodgers – Gauchet – Montessori/Freinet</a:t>
            </a:r>
          </a:p>
          <a:p>
            <a:pPr>
              <a:buFontTx/>
              <a:buChar char="-"/>
            </a:pPr>
            <a:r>
              <a:rPr lang="fr-FR" dirty="0"/>
              <a:t>PAUSE (15 min) (avant ou après la phase de partage)</a:t>
            </a:r>
          </a:p>
          <a:p>
            <a:pPr marL="0" indent="0">
              <a:buNone/>
            </a:pPr>
            <a:r>
              <a:rPr lang="fr-FR" dirty="0"/>
              <a:t>4) </a:t>
            </a:r>
            <a:r>
              <a:rPr lang="fr-FR" dirty="0">
                <a:solidFill>
                  <a:srgbClr val="0432FF"/>
                </a:solidFill>
              </a:rPr>
              <a:t>Explicitation de dix aphorismes </a:t>
            </a:r>
            <a:r>
              <a:rPr lang="fr-FR" dirty="0"/>
              <a:t>de Fernand </a:t>
            </a:r>
            <a:r>
              <a:rPr lang="fr-FR" dirty="0" err="1"/>
              <a:t>Deligny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75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44934" y="1655076"/>
            <a:ext cx="3632200" cy="1325563"/>
          </a:xfrm>
        </p:spPr>
        <p:txBody>
          <a:bodyPr/>
          <a:lstStyle/>
          <a:p>
            <a:r>
              <a:rPr lang="fr-FR" dirty="0"/>
              <a:t>Alexander Neill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84" y="2709689"/>
            <a:ext cx="6401716" cy="414831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7002461F-2288-484D-97FA-E2FB5EFDE7A2}"/>
              </a:ext>
            </a:extLst>
          </p:cNvPr>
          <p:cNvSpPr txBox="1">
            <a:spLocks/>
          </p:cNvSpPr>
          <p:nvPr/>
        </p:nvSpPr>
        <p:spPr>
          <a:xfrm>
            <a:off x="982133" y="4783844"/>
            <a:ext cx="4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Emmanuel Kant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9A6818-7632-49E8-9B0E-86A6A337F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4" y="1107016"/>
            <a:ext cx="3632200" cy="37472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E68D4F-9D07-4F03-A6C0-8DDCDED24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73" y="0"/>
            <a:ext cx="2291894" cy="37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11" y="0"/>
            <a:ext cx="5222789" cy="7755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83" y="0"/>
            <a:ext cx="1832817" cy="286906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4D26A97-DC18-A9EC-5F01-AC0FA52112D4}"/>
              </a:ext>
            </a:extLst>
          </p:cNvPr>
          <p:cNvSpPr txBox="1">
            <a:spLocks/>
          </p:cNvSpPr>
          <p:nvPr/>
        </p:nvSpPr>
        <p:spPr>
          <a:xfrm>
            <a:off x="6934200" y="3112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Emile Chartier dit Alain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565E14-7165-4275-B824-A1C2F3515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" y="5812"/>
            <a:ext cx="4827373" cy="6852188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3376A3E-A969-4FBC-BC7E-D68690114214}"/>
              </a:ext>
            </a:extLst>
          </p:cNvPr>
          <p:cNvSpPr txBox="1">
            <a:spLocks/>
          </p:cNvSpPr>
          <p:nvPr/>
        </p:nvSpPr>
        <p:spPr>
          <a:xfrm>
            <a:off x="534034" y="5830093"/>
            <a:ext cx="3563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Carl Rogers</a:t>
            </a:r>
          </a:p>
        </p:txBody>
      </p:sp>
    </p:spTree>
    <p:extLst>
      <p:ext uri="{BB962C8B-B14F-4D97-AF65-F5344CB8AC3E}">
        <p14:creationId xmlns:p14="http://schemas.microsoft.com/office/powerpoint/2010/main" val="192587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Marcel </a:t>
            </a:r>
            <a:r>
              <a:rPr lang="fr-FR" dirty="0" err="1"/>
              <a:t>Gauchet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4" y="1617410"/>
            <a:ext cx="8781535" cy="53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44686-1881-4AA8-8D3E-709DA1B6F2F0}"/>
              </a:ext>
            </a:extLst>
          </p:cNvPr>
          <p:cNvSpPr txBox="1">
            <a:spLocks/>
          </p:cNvSpPr>
          <p:nvPr/>
        </p:nvSpPr>
        <p:spPr>
          <a:xfrm>
            <a:off x="85165" y="96184"/>
            <a:ext cx="12106834" cy="678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Maria Montessori (1870-1952) et Célestin Freinet (1896-1966)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5162DA-4286-4B0A-9AD3-DEB4301F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390"/>
            <a:ext cx="3497353" cy="38716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39B17E-5222-4455-BC42-444C76297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09" y="774551"/>
            <a:ext cx="3888259" cy="33843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7DB4E77-86E5-4B54-CC8A-39647BDB9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8" y="4158932"/>
            <a:ext cx="3710059" cy="26990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7DCA0C-0745-01FA-69B0-D55141855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05" y="1452918"/>
            <a:ext cx="4287294" cy="26990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1F85FD-AE12-B5C1-D83B-47E03C64F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40" y="4158931"/>
            <a:ext cx="4763060" cy="26990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3B1FBEE-1223-2AB0-D53B-CE71A979C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89" y="774551"/>
            <a:ext cx="2362102" cy="24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2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Fernand </a:t>
            </a:r>
            <a:r>
              <a:rPr lang="fr-FR" dirty="0" err="1"/>
              <a:t>Deligny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86" y="0"/>
            <a:ext cx="7062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5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39" y="0"/>
            <a:ext cx="7826261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AECC090-4362-464F-D4CE-435EBFA76403}"/>
              </a:ext>
            </a:extLst>
          </p:cNvPr>
          <p:cNvSpPr txBox="1"/>
          <p:nvPr/>
        </p:nvSpPr>
        <p:spPr>
          <a:xfrm>
            <a:off x="115748" y="162044"/>
            <a:ext cx="4249992" cy="253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fr-FR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Fernand </a:t>
            </a:r>
            <a:r>
              <a:rPr lang="fr-FR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Deligny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fr-FR" sz="2000" b="1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Graine de crapule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1945.</a:t>
            </a:r>
            <a:endParaRPr lang="fr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fr-FR" sz="2000" b="1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 : </a:t>
            </a:r>
            <a:r>
              <a:rPr lang="fr-FR" sz="200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Pour chacun des dix aphorismes, explicitez le point de vue de </a:t>
            </a:r>
            <a:r>
              <a:rPr lang="fr-FR" sz="2000" dirty="0" err="1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Deligny</a:t>
            </a:r>
            <a:r>
              <a:rPr lang="fr-FR" sz="2000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concernant la relation entre l'éducateur et les enfants dont il a la charge. Êtes-vous d’accord avec lui ?</a:t>
            </a:r>
            <a:endParaRPr lang="fr-US" sz="2000" dirty="0">
              <a:solidFill>
                <a:srgbClr val="0432FF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fr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5742AD-7CAC-9475-1FEF-599720741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" y="2554446"/>
            <a:ext cx="3291791" cy="430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Ferdinand Buisson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14" y="0"/>
            <a:ext cx="534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34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213</Words>
  <Application>Microsoft Macintosh PowerPoint</Application>
  <PresentationFormat>Grand écran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Thème Office</vt:lpstr>
      <vt:lpstr>La relation éducative</vt:lpstr>
      <vt:lpstr>Organisation horaire</vt:lpstr>
      <vt:lpstr>Alexander Neill</vt:lpstr>
      <vt:lpstr>Présentation PowerPoint</vt:lpstr>
      <vt:lpstr>Marcel Gauchet</vt:lpstr>
      <vt:lpstr>Présentation PowerPoint</vt:lpstr>
      <vt:lpstr>Fernand Deligny</vt:lpstr>
      <vt:lpstr>Présentation PowerPoint</vt:lpstr>
      <vt:lpstr>Ferdinand Buisson</vt:lpstr>
    </vt:vector>
  </TitlesOfParts>
  <Company>ESPE CENTRE VAL DE LOIRE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 divers sur l’éducation</dc:title>
  <dc:creator>admin</dc:creator>
  <cp:lastModifiedBy>Laubry Jean-Louis</cp:lastModifiedBy>
  <cp:revision>28</cp:revision>
  <dcterms:created xsi:type="dcterms:W3CDTF">2018-12-12T08:07:31Z</dcterms:created>
  <dcterms:modified xsi:type="dcterms:W3CDTF">2025-11-15T16:30:39Z</dcterms:modified>
</cp:coreProperties>
</file>