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309" r:id="rId3"/>
    <p:sldId id="290" r:id="rId4"/>
    <p:sldId id="258" r:id="rId5"/>
    <p:sldId id="279" r:id="rId6"/>
    <p:sldId id="311" r:id="rId7"/>
    <p:sldId id="259" r:id="rId8"/>
    <p:sldId id="280" r:id="rId9"/>
    <p:sldId id="312" r:id="rId10"/>
    <p:sldId id="260" r:id="rId11"/>
    <p:sldId id="281" r:id="rId12"/>
    <p:sldId id="282" r:id="rId13"/>
    <p:sldId id="261" r:id="rId14"/>
    <p:sldId id="313" r:id="rId15"/>
    <p:sldId id="283" r:id="rId16"/>
    <p:sldId id="270" r:id="rId17"/>
    <p:sldId id="286" r:id="rId18"/>
    <p:sldId id="287" r:id="rId19"/>
    <p:sldId id="271" r:id="rId20"/>
    <p:sldId id="303" r:id="rId21"/>
    <p:sldId id="273" r:id="rId22"/>
    <p:sldId id="274" r:id="rId23"/>
    <p:sldId id="307" r:id="rId24"/>
    <p:sldId id="275" r:id="rId25"/>
    <p:sldId id="314" r:id="rId26"/>
    <p:sldId id="276" r:id="rId27"/>
    <p:sldId id="308" r:id="rId28"/>
    <p:sldId id="277" r:id="rId29"/>
    <p:sldId id="278" r:id="rId30"/>
    <p:sldId id="305" r:id="rId31"/>
    <p:sldId id="304" r:id="rId32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9"/>
  </p:normalViewPr>
  <p:slideViewPr>
    <p:cSldViewPr>
      <p:cViewPr varScale="1">
        <p:scale>
          <a:sx n="110" d="100"/>
          <a:sy n="110" d="100"/>
        </p:scale>
        <p:origin x="16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F07B10D8-A738-2842-8477-F1F2B460C3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3" charset="0"/>
                <a:ea typeface="ＭＳ Ｐゴシック" pitchFamily="-103" charset="-128"/>
                <a:cs typeface="ＭＳ Ｐゴシック" pitchFamily="-103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E692CA6-2B79-5A4C-87B3-0300CDD6F9D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3" charset="0"/>
                <a:ea typeface="ＭＳ Ｐゴシック" pitchFamily="-103" charset="-128"/>
                <a:cs typeface="ＭＳ Ｐゴシック" pitchFamily="-103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9095BA1A-9C6B-FD47-8ED3-01AF6613F93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7AC25B4B-0A75-1C48-B297-F49D52DF229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587AF2F3-2C26-AD46-8613-B6127E6735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3" charset="0"/>
                <a:ea typeface="ＭＳ Ｐゴシック" pitchFamily="-103" charset="-128"/>
                <a:cs typeface="ＭＳ Ｐゴシック" pitchFamily="-103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5" name="Rectangle 7">
            <a:extLst>
              <a:ext uri="{FF2B5EF4-FFF2-40B4-BE49-F238E27FC236}">
                <a16:creationId xmlns:a16="http://schemas.microsoft.com/office/drawing/2014/main" id="{AC1DCF11-34C4-2A49-9E03-94CF825ECB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522E95-29C5-8747-A863-6D33C534A8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3" charset="0"/>
        <a:ea typeface="ＭＳ Ｐゴシック" pitchFamily="-103" charset="-128"/>
        <a:cs typeface="ＭＳ Ｐゴシック" pitchFamily="-10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3" charset="0"/>
        <a:ea typeface="ＭＳ Ｐゴシック" pitchFamily="-103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3" charset="0"/>
        <a:ea typeface="ＭＳ Ｐゴシック" pitchFamily="-103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3" charset="0"/>
        <a:ea typeface="ＭＳ Ｐゴシック" pitchFamily="-103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3" charset="0"/>
        <a:ea typeface="ＭＳ Ｐゴシック" pitchFamily="-10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>
            <a:extLst>
              <a:ext uri="{FF2B5EF4-FFF2-40B4-BE49-F238E27FC236}">
                <a16:creationId xmlns:a16="http://schemas.microsoft.com/office/drawing/2014/main" id="{A2FD6DE1-A125-A540-B06E-B53A7534A3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601AE0F-B8EF-7D44-B85B-9F790D71BECD}" type="slidenum">
              <a:rPr lang="fr-FR" altLang="fr-FR" sz="1200" smtClean="0"/>
              <a:pPr/>
              <a:t>1</a:t>
            </a:fld>
            <a:endParaRPr lang="fr-FR" altLang="fr-FR" sz="1200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2573B68C-213F-B442-8D2D-467B326FE0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806529CA-46CE-B148-B5CB-65D8A370C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39906BB9-32E8-0D4A-B0B6-08C6C51E81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DE7177E-FC89-F042-AB68-EE4279ED8B0A}" type="slidenum">
              <a:rPr lang="fr-FR" altLang="fr-FR" sz="1200" smtClean="0"/>
              <a:pPr/>
              <a:t>13</a:t>
            </a:fld>
            <a:endParaRPr lang="fr-FR" altLang="fr-FR" sz="1200"/>
          </a:p>
        </p:txBody>
      </p:sp>
      <p:sp>
        <p:nvSpPr>
          <p:cNvPr id="37890" name="Rectangle 1026">
            <a:extLst>
              <a:ext uri="{FF2B5EF4-FFF2-40B4-BE49-F238E27FC236}">
                <a16:creationId xmlns:a16="http://schemas.microsoft.com/office/drawing/2014/main" id="{A6BF878B-686D-8C48-802E-A6F0E5249A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1027">
            <a:extLst>
              <a:ext uri="{FF2B5EF4-FFF2-40B4-BE49-F238E27FC236}">
                <a16:creationId xmlns:a16="http://schemas.microsoft.com/office/drawing/2014/main" id="{339D0752-D41E-8448-8885-17C48FD018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>
            <a:extLst>
              <a:ext uri="{FF2B5EF4-FFF2-40B4-BE49-F238E27FC236}">
                <a16:creationId xmlns:a16="http://schemas.microsoft.com/office/drawing/2014/main" id="{88D244B4-4E6F-4348-B24B-045B25E82C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D45EAB0-32F8-CB4E-BBBB-76F828DBA28C}" type="slidenum">
              <a:rPr lang="fr-FR" altLang="fr-FR" sz="1200" smtClean="0"/>
              <a:pPr/>
              <a:t>15</a:t>
            </a:fld>
            <a:endParaRPr lang="fr-FR" altLang="fr-FR" sz="1200"/>
          </a:p>
        </p:txBody>
      </p:sp>
      <p:sp>
        <p:nvSpPr>
          <p:cNvPr id="40962" name="Rectangle 1026">
            <a:extLst>
              <a:ext uri="{FF2B5EF4-FFF2-40B4-BE49-F238E27FC236}">
                <a16:creationId xmlns:a16="http://schemas.microsoft.com/office/drawing/2014/main" id="{8579768D-0FF4-4A4C-992B-97EC8D7F37A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1027">
            <a:extLst>
              <a:ext uri="{FF2B5EF4-FFF2-40B4-BE49-F238E27FC236}">
                <a16:creationId xmlns:a16="http://schemas.microsoft.com/office/drawing/2014/main" id="{642D28B8-6D37-0A45-86B0-7AFBE8E2C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AB4151E2-8F6A-8549-92FE-F5FE0FC53D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438B4FC-656E-734B-A7D8-4AFC2291FD65}" type="slidenum">
              <a:rPr lang="fr-FR" altLang="fr-FR" sz="1200" smtClean="0"/>
              <a:pPr/>
              <a:t>16</a:t>
            </a:fld>
            <a:endParaRPr lang="fr-FR" altLang="fr-FR" sz="1200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394F68D9-F0CA-C24B-A0B8-2C98F7B8665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11B05B3-6293-844C-A290-3605AD2DBA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61CC3160-5907-7547-AC99-3949195455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7661BA3-AD14-3F47-9119-87C1B381931D}" type="slidenum">
              <a:rPr lang="fr-FR" altLang="fr-FR" sz="1200" smtClean="0"/>
              <a:pPr/>
              <a:t>17</a:t>
            </a:fld>
            <a:endParaRPr lang="fr-FR" altLang="fr-FR" sz="1200"/>
          </a:p>
        </p:txBody>
      </p:sp>
      <p:sp>
        <p:nvSpPr>
          <p:cNvPr id="45058" name="Rectangle 1026">
            <a:extLst>
              <a:ext uri="{FF2B5EF4-FFF2-40B4-BE49-F238E27FC236}">
                <a16:creationId xmlns:a16="http://schemas.microsoft.com/office/drawing/2014/main" id="{185A26D9-6CD6-ED44-B592-AFC6EA38C99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1027">
            <a:extLst>
              <a:ext uri="{FF2B5EF4-FFF2-40B4-BE49-F238E27FC236}">
                <a16:creationId xmlns:a16="http://schemas.microsoft.com/office/drawing/2014/main" id="{8F83AAE6-B886-704F-9B1D-0E9278B1F8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>
            <a:extLst>
              <a:ext uri="{FF2B5EF4-FFF2-40B4-BE49-F238E27FC236}">
                <a16:creationId xmlns:a16="http://schemas.microsoft.com/office/drawing/2014/main" id="{89ACCAE7-51E2-2942-BB93-51C4F2F572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3B8AC2C-3BF0-864B-9FAD-DC930C32B8A2}" type="slidenum">
              <a:rPr lang="fr-FR" altLang="fr-FR" sz="1200" smtClean="0"/>
              <a:pPr/>
              <a:t>18</a:t>
            </a:fld>
            <a:endParaRPr lang="fr-FR" altLang="fr-FR" sz="1200"/>
          </a:p>
        </p:txBody>
      </p:sp>
      <p:sp>
        <p:nvSpPr>
          <p:cNvPr id="47106" name="Rectangle 1026">
            <a:extLst>
              <a:ext uri="{FF2B5EF4-FFF2-40B4-BE49-F238E27FC236}">
                <a16:creationId xmlns:a16="http://schemas.microsoft.com/office/drawing/2014/main" id="{6EAAC284-0527-8549-BE89-42370AD2E2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1027">
            <a:extLst>
              <a:ext uri="{FF2B5EF4-FFF2-40B4-BE49-F238E27FC236}">
                <a16:creationId xmlns:a16="http://schemas.microsoft.com/office/drawing/2014/main" id="{24D34AAC-3EFB-6149-ACD8-3B4B735EC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A32E278F-96E0-3C4A-8922-7D58177BC3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26B113-5D82-AF4F-B378-264289D89414}" type="slidenum">
              <a:rPr lang="fr-FR" altLang="fr-FR" sz="1200" smtClean="0"/>
              <a:pPr/>
              <a:t>19</a:t>
            </a:fld>
            <a:endParaRPr lang="fr-FR" altLang="fr-FR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0677283B-F87B-1540-B24D-E26953E6523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CDA9B069-8A05-6246-942A-C1107DC84C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27193601-4599-E246-BA64-9EE207A7230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E809497-DABC-D14C-94F9-FC092B9968A1}" type="slidenum">
              <a:rPr lang="fr-FR" altLang="fr-FR" sz="1200" smtClean="0"/>
              <a:pPr/>
              <a:t>20</a:t>
            </a:fld>
            <a:endParaRPr lang="fr-FR" altLang="fr-FR" sz="1200"/>
          </a:p>
        </p:txBody>
      </p:sp>
      <p:sp>
        <p:nvSpPr>
          <p:cNvPr id="51202" name="Rectangle 1026">
            <a:extLst>
              <a:ext uri="{FF2B5EF4-FFF2-40B4-BE49-F238E27FC236}">
                <a16:creationId xmlns:a16="http://schemas.microsoft.com/office/drawing/2014/main" id="{8C12C595-2D74-3440-A303-5A034190B6B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1027">
            <a:extLst>
              <a:ext uri="{FF2B5EF4-FFF2-40B4-BE49-F238E27FC236}">
                <a16:creationId xmlns:a16="http://schemas.microsoft.com/office/drawing/2014/main" id="{16EACD62-C174-5941-A837-2488431388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746BC539-8EFE-044A-9B93-A2C1DC45A2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AAAAC0-CF8D-974B-8A3B-05D10CC0C7DE}" type="slidenum">
              <a:rPr lang="fr-FR" altLang="fr-FR" sz="1200" smtClean="0"/>
              <a:pPr/>
              <a:t>21</a:t>
            </a:fld>
            <a:endParaRPr lang="fr-FR" altLang="fr-FR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4ED17002-5A7A-F449-B7D3-FC6C06BC982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ECF69A1-53EA-B945-8584-1EAE3923E8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4D2E6D2A-32EC-9044-9D9D-0E1B8AF783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0070ADA-3B8C-0D44-9D8D-2417CB1ACC0C}" type="slidenum">
              <a:rPr lang="fr-FR" altLang="fr-FR" sz="1200" smtClean="0"/>
              <a:pPr/>
              <a:t>22</a:t>
            </a:fld>
            <a:endParaRPr lang="fr-FR" altLang="fr-FR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16888E6A-7939-6B4C-9F19-A151ABA0732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86223E0-06A5-3E4C-B2CB-040F5036BE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A0476823-0441-7B4C-B9E5-177D81A18B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120D3E2-E495-6C48-B981-84E36C1C5E50}" type="slidenum">
              <a:rPr lang="fr-FR" altLang="fr-FR" sz="1200" smtClean="0"/>
              <a:pPr/>
              <a:t>23</a:t>
            </a:fld>
            <a:endParaRPr lang="fr-FR" altLang="fr-FR" sz="1200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8E2C3406-4AF4-004A-BE23-05CE06BB76A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ABC3C897-7776-E843-9A9A-81F205A8A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>
            <a:extLst>
              <a:ext uri="{FF2B5EF4-FFF2-40B4-BE49-F238E27FC236}">
                <a16:creationId xmlns:a16="http://schemas.microsoft.com/office/drawing/2014/main" id="{649226D6-2AE4-0547-ACD1-7B6AEFA3C4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A248189-06ED-4642-915F-1CD1FC1EEC07}" type="slidenum">
              <a:rPr lang="fr-FR" altLang="fr-FR" sz="1200" smtClean="0"/>
              <a:pPr/>
              <a:t>3</a:t>
            </a:fld>
            <a:endParaRPr lang="fr-FR" altLang="fr-FR" sz="1200"/>
          </a:p>
        </p:txBody>
      </p:sp>
      <p:sp>
        <p:nvSpPr>
          <p:cNvPr id="19458" name="Rectangle 1026">
            <a:extLst>
              <a:ext uri="{FF2B5EF4-FFF2-40B4-BE49-F238E27FC236}">
                <a16:creationId xmlns:a16="http://schemas.microsoft.com/office/drawing/2014/main" id="{76CD761B-3382-A84A-94B9-74ACFBE1DEE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1027">
            <a:extLst>
              <a:ext uri="{FF2B5EF4-FFF2-40B4-BE49-F238E27FC236}">
                <a16:creationId xmlns:a16="http://schemas.microsoft.com/office/drawing/2014/main" id="{C904A54D-7EAB-B64E-8E8A-E43054BDBA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8C1E39CC-B2DF-AC4E-8768-62269E3703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AF0402-612F-3B43-9E51-98CEB980A05C}" type="slidenum">
              <a:rPr lang="fr-FR" altLang="fr-FR" sz="1200" smtClean="0"/>
              <a:pPr/>
              <a:t>24</a:t>
            </a:fld>
            <a:endParaRPr lang="fr-FR" altLang="fr-FR" sz="1200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69D37DD5-B1F0-C147-93E5-FFE39B7D134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FB9B449F-CAFC-DD43-89B7-8E08138D7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40BBA38B-3164-1C4A-B784-A151624FB9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FAA6F7-12C2-3F43-8796-6DB021AB6F44}" type="slidenum">
              <a:rPr lang="fr-FR" altLang="fr-FR" sz="1200" smtClean="0"/>
              <a:pPr/>
              <a:t>26</a:t>
            </a:fld>
            <a:endParaRPr lang="fr-FR" altLang="fr-FR" sz="1200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A61C60D1-DD19-CE4B-BBC8-D9784DD535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1A6B62B-90F2-884F-91E6-C07592A992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836CD220-6E2D-D943-B086-661D8296D7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ECE66AA-578F-9E41-B8E7-DB548671648A}" type="slidenum">
              <a:rPr lang="fr-FR" altLang="fr-FR" sz="1200" smtClean="0"/>
              <a:pPr/>
              <a:t>27</a:t>
            </a:fld>
            <a:endParaRPr lang="fr-FR" altLang="fr-FR" sz="1200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2BDD7C87-375E-ED4B-8859-8D88C27E27E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54C8B739-137F-7943-9593-CB070D4B88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212B1395-8578-D34D-9500-6DF249625E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2B3D9A6-440B-3D48-A1AF-6BC5C0799AAB}" type="slidenum">
              <a:rPr lang="fr-FR" altLang="fr-FR" sz="1200" smtClean="0"/>
              <a:pPr/>
              <a:t>28</a:t>
            </a:fld>
            <a:endParaRPr lang="fr-FR" altLang="fr-FR" sz="1200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80A29E49-3663-E443-BB38-D023AAFB014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4CFC533-A0B5-0443-B3D6-23F33D8441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F06C0EB1-6EDE-724B-88BB-4A35F97273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22D4313-7E44-C242-896D-278EE6214081}" type="slidenum">
              <a:rPr lang="fr-FR" altLang="fr-FR" sz="1200" smtClean="0"/>
              <a:pPr/>
              <a:t>29</a:t>
            </a:fld>
            <a:endParaRPr lang="fr-FR" altLang="fr-FR" sz="1200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48BD1FFA-1A75-0C45-B759-FE506271E3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5CD141C-EECF-AC4D-82DF-53112867B3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E5820327-7846-BA47-B39F-0BA21980B1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B929FA1-2887-8B40-8E82-FF79406CCD3F}" type="slidenum">
              <a:rPr lang="fr-FR" altLang="fr-FR" sz="1200" smtClean="0"/>
              <a:pPr/>
              <a:t>30</a:t>
            </a:fld>
            <a:endParaRPr lang="fr-FR" altLang="fr-FR" sz="1200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3FAE9048-866B-A34F-A4F5-921AB311E05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6663382-7C36-7C4A-B788-D135F96B86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2EF15AB3-4071-8E45-9B2B-3D13A4C524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7AA46E1-77CD-4B4E-94AC-3BBAFBEFE58A}" type="slidenum">
              <a:rPr lang="fr-FR" altLang="fr-FR" sz="1200" smtClean="0"/>
              <a:pPr/>
              <a:t>31</a:t>
            </a:fld>
            <a:endParaRPr lang="fr-FR" altLang="fr-FR" sz="1200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28A82CAC-75FB-6D40-8793-5D9ACDD9B91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D0464EA1-5481-D145-A6B7-C99218881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FB8CCA00-1053-2548-8577-8CFFF81F8B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18A2A1-0DEE-6C4E-8369-2511FB92A769}" type="slidenum">
              <a:rPr lang="fr-FR" altLang="fr-FR" sz="1200" smtClean="0"/>
              <a:pPr/>
              <a:t>4</a:t>
            </a:fld>
            <a:endParaRPr lang="fr-FR" altLang="fr-FR" sz="1200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323FE724-A726-0749-A472-7861895A6A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03B636A9-26B0-2443-9F9F-0086FDA0BA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79075FAE-B42B-FF46-AC5D-75511A6ACF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454F7FF-2D1F-1948-BF44-E6A0D5DA1796}" type="slidenum">
              <a:rPr lang="fr-FR" altLang="fr-FR" sz="1200" smtClean="0"/>
              <a:pPr/>
              <a:t>5</a:t>
            </a:fld>
            <a:endParaRPr lang="fr-FR" altLang="fr-FR" sz="1200"/>
          </a:p>
        </p:txBody>
      </p:sp>
      <p:sp>
        <p:nvSpPr>
          <p:cNvPr id="23554" name="Rectangle 1026">
            <a:extLst>
              <a:ext uri="{FF2B5EF4-FFF2-40B4-BE49-F238E27FC236}">
                <a16:creationId xmlns:a16="http://schemas.microsoft.com/office/drawing/2014/main" id="{D36C683A-ACAA-6649-8D79-E685A70B74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1027">
            <a:extLst>
              <a:ext uri="{FF2B5EF4-FFF2-40B4-BE49-F238E27FC236}">
                <a16:creationId xmlns:a16="http://schemas.microsoft.com/office/drawing/2014/main" id="{4148AE62-C7F2-2545-87EF-BD5BA2D248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9D162272-05BE-1142-A2CF-1FBABBD4D3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A597F5A-9EBD-8741-9B56-B9266E992611}" type="slidenum">
              <a:rPr lang="fr-FR" altLang="fr-FR" sz="1200" smtClean="0"/>
              <a:pPr/>
              <a:t>7</a:t>
            </a:fld>
            <a:endParaRPr lang="fr-FR" altLang="fr-FR" sz="1200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CCEF9F47-DF88-5242-88EA-6725ECAA168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E5D9DF4-8EAE-BE43-8539-0EEB473A9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E0EA345E-05FC-374E-93DB-A9FBFD303D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84DEE52-2023-CC4D-B2B9-7D41CE119E3E}" type="slidenum">
              <a:rPr lang="fr-FR" altLang="fr-FR" sz="1200" smtClean="0"/>
              <a:pPr/>
              <a:t>8</a:t>
            </a:fld>
            <a:endParaRPr lang="fr-FR" altLang="fr-FR" sz="1200"/>
          </a:p>
        </p:txBody>
      </p:sp>
      <p:sp>
        <p:nvSpPr>
          <p:cNvPr id="28674" name="Rectangle 1026">
            <a:extLst>
              <a:ext uri="{FF2B5EF4-FFF2-40B4-BE49-F238E27FC236}">
                <a16:creationId xmlns:a16="http://schemas.microsoft.com/office/drawing/2014/main" id="{E0C7EE09-D0D0-2641-8FDA-6CFD66235B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1027">
            <a:extLst>
              <a:ext uri="{FF2B5EF4-FFF2-40B4-BE49-F238E27FC236}">
                <a16:creationId xmlns:a16="http://schemas.microsoft.com/office/drawing/2014/main" id="{6A736631-34F3-DA44-AC09-BF0419091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01811E20-0FF5-4342-8084-99D664B0A1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9BAF30A-E3E0-124C-8650-9A8FFC1F2259}" type="slidenum">
              <a:rPr lang="fr-FR" altLang="fr-FR" sz="1200" smtClean="0"/>
              <a:pPr/>
              <a:t>10</a:t>
            </a:fld>
            <a:endParaRPr lang="fr-FR" altLang="fr-FR" sz="1200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083942BE-4DA7-1546-8455-8C1C89EC81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095AC20-8F85-E849-9BA6-484D9C858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88306095-8F2C-9740-B4EF-79B827C745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DD8E88D-CEB4-5348-A482-620B8D84DE9B}" type="slidenum">
              <a:rPr lang="fr-FR" altLang="fr-FR" sz="1200" smtClean="0"/>
              <a:pPr/>
              <a:t>11</a:t>
            </a:fld>
            <a:endParaRPr lang="fr-FR" altLang="fr-FR" sz="1200"/>
          </a:p>
        </p:txBody>
      </p:sp>
      <p:sp>
        <p:nvSpPr>
          <p:cNvPr id="33794" name="Rectangle 1026">
            <a:extLst>
              <a:ext uri="{FF2B5EF4-FFF2-40B4-BE49-F238E27FC236}">
                <a16:creationId xmlns:a16="http://schemas.microsoft.com/office/drawing/2014/main" id="{323922DB-4770-DB4F-837C-0EB07875512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1027">
            <a:extLst>
              <a:ext uri="{FF2B5EF4-FFF2-40B4-BE49-F238E27FC236}">
                <a16:creationId xmlns:a16="http://schemas.microsoft.com/office/drawing/2014/main" id="{0E4679B9-F36A-6E4D-8491-2308E42FEF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195E3579-54D6-0F40-B677-8A033C04C5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636926A-EE73-834D-930E-C132EB36DA07}" type="slidenum">
              <a:rPr lang="fr-FR" altLang="fr-FR" sz="1200" smtClean="0"/>
              <a:pPr/>
              <a:t>12</a:t>
            </a:fld>
            <a:endParaRPr lang="fr-FR" altLang="fr-FR" sz="1200"/>
          </a:p>
        </p:txBody>
      </p:sp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C4EF9E55-EC01-844A-BF3E-23998500E5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0CBC99EF-629A-1C44-B519-4689944DA3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31CE84-4B6B-A54A-88B4-B87660ED4A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146A81-A31A-7046-9CF2-966999FD06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8B3689-7BDD-0242-A12C-91ED11174A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EDFA-F5D7-3746-B276-BB6017C1089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498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41BEC5-600F-454E-ACB4-6B04C9272A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8E85ED-FAF8-FE49-8E21-E5CA55FBB1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6430CE-747B-DE42-B69C-0EC6F8BFE9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574FE-149E-3A4A-9DD5-29F42873368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947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31A9D5-281D-B949-8F0D-89084D249E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00A682-5EC8-C842-877E-DB62396895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0A7934-7E67-6A49-82B7-769BA60895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A58E8-F6B9-DC48-997A-68885FD6872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3645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6913E6-C01C-3A4C-81DA-FAC48B16E1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4557256-FF6D-234B-989A-8AE7689B93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6FCCF6D-AB22-7F41-AF15-47C9320A67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7EC62-AF03-E940-9EE8-5C14647DB18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6524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52D8A-06DD-254F-8D37-C404717477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EF19AE-463E-994B-B418-0ACA51706B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6AB59B-69EA-C944-98F2-ACE7FD900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539BB-BA90-6A47-823C-09C555F4F7F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4263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ED5890-DF3E-0344-8882-1CA232287B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FC2140-D890-B849-A0AC-70598BD299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7AB598-82EB-BA4A-8B5C-AF144D11A0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09A6A-73C7-FE43-9DAA-D4EDEC0D033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8150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C1C3866-8D6D-9941-BA49-9057FD6D28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316495F-9272-4841-B40B-62E1CA6212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298B0C0-51F4-404C-A17C-C1E8984B04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633F1-584C-E44A-9EC6-BAEB4C2A60C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846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25216C-C161-0E40-876C-CC7581CC0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C961074-56F0-B74D-9023-83B81F6102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24765A-BB0E-EE4D-B80A-DA0147B98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AC4AA-873E-CB47-9AFB-0398AAF14C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350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C58EE8F-FCB3-BE4E-A143-F42DB5083B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D288A3E-A81E-164F-A444-F9BADD5181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F4AF03-1014-7D4B-8161-1ABB2F0442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519B0-66B0-6E41-8A2A-1A7D2A60C65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25821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E50A78-EFAC-9949-B63E-C59376D34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AB9A28-9202-F14D-9E7E-5DF6A73AB0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62D4AF-93D7-D947-88B2-19A3056A79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E609D-9178-B944-9D9C-3D31240FF35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3366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E168B9-074B-3649-ABAE-9FE9B889BF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076323-EF98-9D4E-80FA-76DD537906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64390C-35D7-1142-9DC7-709576D621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1D23C-26E4-6143-B675-78C4CFF36DE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6006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7B2F92-B701-C942-B4D5-B37586528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3046AE-AF2A-FC43-949B-52F3DD443B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A378B58-1B53-8F40-A245-47DA67F960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3" charset="0"/>
                <a:ea typeface="ＭＳ Ｐゴシック" pitchFamily="-103" charset="-128"/>
                <a:cs typeface="ＭＳ Ｐゴシック" pitchFamily="-103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ED4D1F4-F793-204F-B1DC-1D507A86FB6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3" charset="0"/>
                <a:ea typeface="ＭＳ Ｐゴシック" pitchFamily="-103" charset="-128"/>
                <a:cs typeface="ＭＳ Ｐゴシック" pitchFamily="-103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96E2BA4-4C0D-F745-B9D2-650A75DA649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0DFC8BC-F3A6-0B4C-8F15-8D73B9BD6B4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  <a:ea typeface="ＭＳ Ｐゴシック" pitchFamily="-103" charset="-128"/>
          <a:cs typeface="ＭＳ Ｐゴシック" pitchFamily="-10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  <a:ea typeface="ＭＳ Ｐゴシック" pitchFamily="-103" charset="-128"/>
          <a:cs typeface="ＭＳ Ｐゴシック" pitchFamily="-10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  <a:ea typeface="ＭＳ Ｐゴシック" pitchFamily="-103" charset="-128"/>
          <a:cs typeface="ＭＳ Ｐゴシック" pitchFamily="-10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  <a:ea typeface="ＭＳ Ｐゴシック" pitchFamily="-103" charset="-128"/>
          <a:cs typeface="ＭＳ Ｐゴシック" pitchFamily="-10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  <a:ea typeface="ＭＳ Ｐゴシック" pitchFamily="-103" charset="-128"/>
          <a:cs typeface="ＭＳ Ｐゴシック" pitchFamily="-10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  <a:ea typeface="ＭＳ Ｐゴシック" pitchFamily="-103" charset="-128"/>
          <a:cs typeface="ＭＳ Ｐゴシック" pitchFamily="-10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  <a:ea typeface="ＭＳ Ｐゴシック" pitchFamily="-103" charset="-128"/>
          <a:cs typeface="ＭＳ Ｐゴシック" pitchFamily="-10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3" charset="0"/>
          <a:ea typeface="ＭＳ Ｐゴシック" pitchFamily="-103" charset="-128"/>
          <a:cs typeface="ＭＳ Ｐゴシック" pitchFamily="-10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227425C3-763A-8A4C-A71C-DAAE9F1D81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524000"/>
            <a:ext cx="8229600" cy="2895600"/>
          </a:xfrm>
          <a:noFill/>
          <a:ln w="762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4800" b="1"/>
              <a:t>La France au XIXe siècle</a:t>
            </a:r>
            <a:br>
              <a:rPr lang="fr-FR" altLang="fr-FR" sz="4800" b="1"/>
            </a:br>
            <a:r>
              <a:rPr lang="fr-FR" altLang="fr-FR" sz="4800" b="1"/>
              <a:t> (1815-1914)</a:t>
            </a:r>
            <a:endParaRPr lang="fr-FR" altLang="fr-FR"/>
          </a:p>
        </p:txBody>
      </p:sp>
      <p:sp>
        <p:nvSpPr>
          <p:cNvPr id="14338" name="Rectangle 6">
            <a:extLst>
              <a:ext uri="{FF2B5EF4-FFF2-40B4-BE49-F238E27FC236}">
                <a16:creationId xmlns:a16="http://schemas.microsoft.com/office/drawing/2014/main" id="{02EEC341-FD17-404A-BB66-91A9F5E4E46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72000"/>
            <a:ext cx="6400800" cy="1447800"/>
          </a:xfrm>
        </p:spPr>
        <p:txBody>
          <a:bodyPr/>
          <a:lstStyle/>
          <a:p>
            <a:pPr eaLnBrk="1" hangingPunct="1"/>
            <a:endParaRPr lang="fr-FR" altLang="fr-F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32DF590E-2297-DE48-A138-1E666E19E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0"/>
            <a:ext cx="77724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/>
              <a:t>1.3. </a:t>
            </a:r>
            <a:r>
              <a:rPr lang="fr-FR" altLang="fr-FR" u="sng"/>
              <a:t>La Seconde République (1848-1851)</a:t>
            </a:r>
          </a:p>
          <a:p>
            <a:pPr eaLnBrk="1" hangingPunct="1">
              <a:buFontTx/>
              <a:buNone/>
            </a:pPr>
            <a:r>
              <a:rPr lang="fr-FR" altLang="fr-FR" u="sng"/>
              <a:t>ou le r</a:t>
            </a:r>
            <a:r>
              <a:rPr lang="fr-FR" altLang="ja-JP" u="sng"/>
              <a:t>êve brisé</a:t>
            </a:r>
            <a:endParaRPr lang="fr-FR" altLang="fr-FR" u="sng"/>
          </a:p>
        </p:txBody>
      </p:sp>
      <p:pic>
        <p:nvPicPr>
          <p:cNvPr id="30722" name="Picture 3" descr="TabLamartin48-4eBelin98-150">
            <a:extLst>
              <a:ext uri="{FF2B5EF4-FFF2-40B4-BE49-F238E27FC236}">
                <a16:creationId xmlns:a16="http://schemas.microsoft.com/office/drawing/2014/main" id="{F66A5116-0F1D-014E-AE24-CCB4A8FCF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484313"/>
            <a:ext cx="6172201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4" descr="AffGvtProv1848-4eHach98-150">
            <a:extLst>
              <a:ext uri="{FF2B5EF4-FFF2-40B4-BE49-F238E27FC236}">
                <a16:creationId xmlns:a16="http://schemas.microsoft.com/office/drawing/2014/main" id="{24B39EA4-B5F8-BB46-81CE-08AE518D1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1393825"/>
            <a:ext cx="301466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ZoneTexte 1">
            <a:extLst>
              <a:ext uri="{FF2B5EF4-FFF2-40B4-BE49-F238E27FC236}">
                <a16:creationId xmlns:a16="http://schemas.microsoft.com/office/drawing/2014/main" id="{903E95E3-66EA-CA43-AB39-190C87A031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134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Le Iième République voit rapidement ses partisans se diviser en une majorité modérée libérale (bourgeois, paysans) et une minorité ouvrière qui attend des mesures sociales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4714B24B-A64F-8F4B-BC08-5371D91E5E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05CF6A58-AEB0-B647-9418-6413C46E9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7772400" cy="4114800"/>
          </a:xfrm>
        </p:spPr>
        <p:txBody>
          <a:bodyPr/>
          <a:lstStyle/>
          <a:p>
            <a:pPr eaLnBrk="1" hangingPunct="1"/>
            <a:endParaRPr lang="fr-FR" altLang="fr-FR"/>
          </a:p>
        </p:txBody>
      </p:sp>
      <p:pic>
        <p:nvPicPr>
          <p:cNvPr id="32771" name="Picture 4" descr="ExtConst1848-4eNath02-150">
            <a:extLst>
              <a:ext uri="{FF2B5EF4-FFF2-40B4-BE49-F238E27FC236}">
                <a16:creationId xmlns:a16="http://schemas.microsoft.com/office/drawing/2014/main" id="{B48D9EF1-E3D5-E042-9FE2-1D1517681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29000"/>
            <a:ext cx="25193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 descr="OrganigConst48-4eHach98-200">
            <a:extLst>
              <a:ext uri="{FF2B5EF4-FFF2-40B4-BE49-F238E27FC236}">
                <a16:creationId xmlns:a16="http://schemas.microsoft.com/office/drawing/2014/main" id="{BF72F20A-9056-9141-BE3D-F51B11E81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0"/>
            <a:ext cx="35655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6" descr="RésulElect1848-4eHach98-150">
            <a:extLst>
              <a:ext uri="{FF2B5EF4-FFF2-40B4-BE49-F238E27FC236}">
                <a16:creationId xmlns:a16="http://schemas.microsoft.com/office/drawing/2014/main" id="{FEB4E17E-7C4A-F940-91BC-6B8A714F4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028950"/>
            <a:ext cx="306705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7" descr="TexElec1848-4eNHatier06-150">
            <a:extLst>
              <a:ext uri="{FF2B5EF4-FFF2-40B4-BE49-F238E27FC236}">
                <a16:creationId xmlns:a16="http://schemas.microsoft.com/office/drawing/2014/main" id="{0527FAC1-49DE-1A46-A8D2-EC4F5C5F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0"/>
            <a:ext cx="3167062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ZoneTexte 1">
            <a:extLst>
              <a:ext uri="{FF2B5EF4-FFF2-40B4-BE49-F238E27FC236}">
                <a16:creationId xmlns:a16="http://schemas.microsoft.com/office/drawing/2014/main" id="{2796C554-B404-1A4B-BE1E-009534D942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6238" y="3644900"/>
            <a:ext cx="30956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200"/>
              <a:t>La majorité républicaine modérée choisit le neveu de Napoléon Ier, Louis-Napoléon Bonaparte comme Président de la République car ce dernier incarne le maintien de l’ordre </a:t>
            </a:r>
            <a:r>
              <a:rPr lang="fr-FR" altLang="fr-FR" sz="2200">
                <a:sym typeface="Wingdings" pitchFamily="2" charset="2"/>
              </a:rPr>
              <a:t></a:t>
            </a:r>
            <a:endParaRPr lang="fr-FR" altLang="fr-FR"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E39F5738-3CB0-604E-B504-DEC991C7E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06F6B9D4-11F5-E94B-BAA1-CD040C21E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pic>
        <p:nvPicPr>
          <p:cNvPr id="34820" name="Picture 4" descr="TexAbolEscl-4eNHatier06-150">
            <a:extLst>
              <a:ext uri="{FF2B5EF4-FFF2-40B4-BE49-F238E27FC236}">
                <a16:creationId xmlns:a16="http://schemas.microsoft.com/office/drawing/2014/main" id="{7D583862-70DC-0547-9B6E-B5E3C333E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363" y="609600"/>
            <a:ext cx="2865437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5" descr="TabAbolitEscla-4eNath02-150">
            <a:extLst>
              <a:ext uri="{FF2B5EF4-FFF2-40B4-BE49-F238E27FC236}">
                <a16:creationId xmlns:a16="http://schemas.microsoft.com/office/drawing/2014/main" id="{DA2AD93D-7E2D-6C4E-8E60-50D1D1946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76325"/>
            <a:ext cx="609600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A51CD677-C169-4D4A-B8EA-E59C95BCDE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0163"/>
            <a:ext cx="7772400" cy="5486400"/>
          </a:xfrm>
        </p:spPr>
        <p:txBody>
          <a:bodyPr/>
          <a:lstStyle/>
          <a:p>
            <a:pPr eaLnBrk="1" hangingPunct="1">
              <a:spcBef>
                <a:spcPts val="163"/>
              </a:spcBef>
              <a:buFontTx/>
              <a:buNone/>
            </a:pPr>
            <a:r>
              <a:rPr lang="fr-FR" altLang="fr-FR"/>
              <a:t>1.4. Le Second Empire (1852-1870)</a:t>
            </a:r>
          </a:p>
          <a:p>
            <a:pPr eaLnBrk="1" hangingPunct="1">
              <a:spcBef>
                <a:spcPts val="163"/>
              </a:spcBef>
              <a:buFontTx/>
              <a:buNone/>
            </a:pPr>
            <a:r>
              <a:rPr lang="fr-FR" altLang="fr-FR"/>
              <a:t>ou le retour du bonapartisme</a:t>
            </a:r>
          </a:p>
        </p:txBody>
      </p:sp>
      <p:pic>
        <p:nvPicPr>
          <p:cNvPr id="36866" name="Picture 3" descr="AffCouEtat1851-4eHach98-150">
            <a:extLst>
              <a:ext uri="{FF2B5EF4-FFF2-40B4-BE49-F238E27FC236}">
                <a16:creationId xmlns:a16="http://schemas.microsoft.com/office/drawing/2014/main" id="{0BC148EE-FF39-2745-A9D5-67186F819D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6813"/>
            <a:ext cx="3048000" cy="492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5" descr="OrganigSecEm-1eHatier03-150">
            <a:extLst>
              <a:ext uri="{FF2B5EF4-FFF2-40B4-BE49-F238E27FC236}">
                <a16:creationId xmlns:a16="http://schemas.microsoft.com/office/drawing/2014/main" id="{CE9A1860-1710-5E4F-AC90-1E3DD3B13D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1125538"/>
            <a:ext cx="4524375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ZoneTexte 1">
            <a:extLst>
              <a:ext uri="{FF2B5EF4-FFF2-40B4-BE49-F238E27FC236}">
                <a16:creationId xmlns:a16="http://schemas.microsoft.com/office/drawing/2014/main" id="{78CB5FAA-C092-DF4B-A371-FC25ABE8A1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2825"/>
            <a:ext cx="89646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En décembre 1851, Louis-Napoléon Bonaparte fait un coup d’Etat et devient empereur sous le nom de Napoléon III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oneTexte 1">
            <a:extLst>
              <a:ext uri="{FF2B5EF4-FFF2-40B4-BE49-F238E27FC236}">
                <a16:creationId xmlns:a16="http://schemas.microsoft.com/office/drawing/2014/main" id="{25B04C90-CE62-7F49-82CE-C033799C4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4395788"/>
            <a:ext cx="9109075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200"/>
              <a:t>Après son coup d’Etat en décembre 1851, Louis-Napoléon Bonaparte devient l’empereur Napoléon III. Il contrôle (censure) la presse :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200"/>
              <a:t>c’est lui qui autorise la parution d’un journal ;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200"/>
              <a:t>Il impose une taxe sur chaque journal ce qui rend son prix élevé pour le lecteur 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200"/>
              <a:t>Il donne des avertissements aux journaux dont les articles lui déplaisent avec une menace d’interdiction en cas de récidive.</a:t>
            </a:r>
          </a:p>
        </p:txBody>
      </p:sp>
      <p:pic>
        <p:nvPicPr>
          <p:cNvPr id="38915" name="Image 2" descr="La_Presse__26Juillet1856Reduc.jpg">
            <a:extLst>
              <a:ext uri="{FF2B5EF4-FFF2-40B4-BE49-F238E27FC236}">
                <a16:creationId xmlns:a16="http://schemas.microsoft.com/office/drawing/2014/main" id="{F95F030F-6401-3748-9372-FBCB68A0B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-6350"/>
            <a:ext cx="64516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>
            <a:extLst>
              <a:ext uri="{FF2B5EF4-FFF2-40B4-BE49-F238E27FC236}">
                <a16:creationId xmlns:a16="http://schemas.microsoft.com/office/drawing/2014/main" id="{42B85BCB-109A-504F-BA9A-D07DB457A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39938" name="Rectangle 3">
            <a:extLst>
              <a:ext uri="{FF2B5EF4-FFF2-40B4-BE49-F238E27FC236}">
                <a16:creationId xmlns:a16="http://schemas.microsoft.com/office/drawing/2014/main" id="{2D785588-5346-A540-89FB-2C95AA896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pic>
        <p:nvPicPr>
          <p:cNvPr id="39939" name="Picture 4" descr="TexCandOff55-1eHatier03-150">
            <a:extLst>
              <a:ext uri="{FF2B5EF4-FFF2-40B4-BE49-F238E27FC236}">
                <a16:creationId xmlns:a16="http://schemas.microsoft.com/office/drawing/2014/main" id="{2BEDECD5-6CA4-C049-894A-32BB8DB66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316388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5" descr="DesDaumierPléb-4eMagn98-150">
            <a:extLst>
              <a:ext uri="{FF2B5EF4-FFF2-40B4-BE49-F238E27FC236}">
                <a16:creationId xmlns:a16="http://schemas.microsoft.com/office/drawing/2014/main" id="{18F3D673-5010-B247-8EBD-0CB42AC9E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950" y="0"/>
            <a:ext cx="29400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6" descr="CaricNapIII-4eHach98-150">
            <a:extLst>
              <a:ext uri="{FF2B5EF4-FFF2-40B4-BE49-F238E27FC236}">
                <a16:creationId xmlns:a16="http://schemas.microsoft.com/office/drawing/2014/main" id="{ABD56B08-90EF-EA43-BB2E-B9BDA41C7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5038"/>
            <a:ext cx="3213100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ZoneTexte 1">
            <a:extLst>
              <a:ext uri="{FF2B5EF4-FFF2-40B4-BE49-F238E27FC236}">
                <a16:creationId xmlns:a16="http://schemas.microsoft.com/office/drawing/2014/main" id="{E1834338-E78C-AC4F-81F8-EA17C8664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6105525"/>
            <a:ext cx="91074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 sz="2000" b="1"/>
              <a:t>Début septembre 1870, Napoléon III qui a déclaré la guerre à la Prusse est fait prisonnier à Sedan. La République est proclamée à Paris</a:t>
            </a:r>
            <a:r>
              <a:rPr lang="fr-FR" altLang="fr-FR" sz="200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1818F293-B062-5949-9E6C-81350C765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2400" y="228600"/>
            <a:ext cx="9144000" cy="1143000"/>
          </a:xfrm>
        </p:spPr>
        <p:txBody>
          <a:bodyPr/>
          <a:lstStyle/>
          <a:p>
            <a:pPr eaLnBrk="1" hangingPunct="1"/>
            <a:r>
              <a:rPr lang="fr-FR" altLang="fr-FR" sz="4000" b="1"/>
              <a:t>II)</a:t>
            </a:r>
            <a:r>
              <a:rPr lang="fr-FR" altLang="fr-FR" sz="4000"/>
              <a:t> </a:t>
            </a:r>
            <a:r>
              <a:rPr lang="fr-FR" altLang="fr-FR" sz="4000" b="1"/>
              <a:t>L</a:t>
            </a:r>
            <a:r>
              <a:rPr lang="ja-JP" altLang="fr-FR" sz="4000" b="1"/>
              <a:t>’</a:t>
            </a:r>
            <a:r>
              <a:rPr lang="fr-FR" altLang="ja-JP" sz="4000" b="1"/>
              <a:t>enracinement de la République </a:t>
            </a:r>
            <a:br>
              <a:rPr lang="fr-FR" altLang="ja-JP" sz="4000" b="1"/>
            </a:br>
            <a:r>
              <a:rPr lang="fr-FR" altLang="ja-JP" sz="4000" b="1"/>
              <a:t>(1870-1914)</a:t>
            </a:r>
            <a:endParaRPr lang="fr-FR" altLang="fr-FR"/>
          </a:p>
        </p:txBody>
      </p:sp>
      <p:sp>
        <p:nvSpPr>
          <p:cNvPr id="41986" name="Rectangle 3">
            <a:extLst>
              <a:ext uri="{FF2B5EF4-FFF2-40B4-BE49-F238E27FC236}">
                <a16:creationId xmlns:a16="http://schemas.microsoft.com/office/drawing/2014/main" id="{02897A5A-4AB6-B641-89D8-6E361EC8D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8915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/>
              <a:t>2.1. </a:t>
            </a:r>
            <a:r>
              <a:rPr lang="fr-FR" altLang="fr-FR" u="sng"/>
              <a:t>La naissance difficile de la IIIe République (1870-1879)</a:t>
            </a:r>
          </a:p>
          <a:p>
            <a:pPr eaLnBrk="1" hangingPunct="1">
              <a:buFontTx/>
              <a:buNone/>
            </a:pPr>
            <a:r>
              <a:rPr lang="fr-FR" altLang="fr-FR"/>
              <a:t>- la défaite et la Commune de Paris (1870-1871)</a:t>
            </a:r>
          </a:p>
        </p:txBody>
      </p:sp>
      <p:pic>
        <p:nvPicPr>
          <p:cNvPr id="41987" name="Picture 4" descr="LoisCommune-1eHatier03-150">
            <a:extLst>
              <a:ext uri="{FF2B5EF4-FFF2-40B4-BE49-F238E27FC236}">
                <a16:creationId xmlns:a16="http://schemas.microsoft.com/office/drawing/2014/main" id="{5FCBA83E-D401-CC46-8C77-7A496B697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2995613"/>
            <a:ext cx="3871912" cy="39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5" descr="PhotCommun1871-4eNath02-96">
            <a:extLst>
              <a:ext uri="{FF2B5EF4-FFF2-40B4-BE49-F238E27FC236}">
                <a16:creationId xmlns:a16="http://schemas.microsoft.com/office/drawing/2014/main" id="{678B3C0A-E454-B34A-91DC-BF9B200BA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52788"/>
            <a:ext cx="4953000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 descr="TexThiers71-4eNHatier06-150">
            <a:extLst>
              <a:ext uri="{FF2B5EF4-FFF2-40B4-BE49-F238E27FC236}">
                <a16:creationId xmlns:a16="http://schemas.microsoft.com/office/drawing/2014/main" id="{A4A7256A-F478-4B4C-8720-D29B9351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788988"/>
            <a:ext cx="2520951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4" name="Picture 7" descr="Commune71Pari-4eBelin98-150">
            <a:extLst>
              <a:ext uri="{FF2B5EF4-FFF2-40B4-BE49-F238E27FC236}">
                <a16:creationId xmlns:a16="http://schemas.microsoft.com/office/drawing/2014/main" id="{DF7D42F8-04CD-B34D-B558-CC66A8DAA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60725"/>
            <a:ext cx="602932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8" descr="CaricatureParisVersailles1871Magnard4e2002-300">
            <a:extLst>
              <a:ext uri="{FF2B5EF4-FFF2-40B4-BE49-F238E27FC236}">
                <a16:creationId xmlns:a16="http://schemas.microsoft.com/office/drawing/2014/main" id="{7EA36000-A476-AD48-8B50-03FDDF0C9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350" y="-26988"/>
            <a:ext cx="2824163" cy="350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ZoneTexte 1">
            <a:extLst>
              <a:ext uri="{FF2B5EF4-FFF2-40B4-BE49-F238E27FC236}">
                <a16:creationId xmlns:a16="http://schemas.microsoft.com/office/drawing/2014/main" id="{B6EB6756-29AF-BC41-A1CA-EA82C6B0A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15888"/>
            <a:ext cx="387191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 b="1"/>
              <a:t>En 1871 après la défaite face à l’Allemagne (Prusse), le peuple parisien forme la « Commune de Paris » qui veut une République sociale. Elle est réprimée dans le sang par Adolphe Thiers et l’assemblée à majorité monarchiste nouvellement élue et installée à Versailles.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C4D909A7-5687-0242-B20C-2048693BFF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pic>
        <p:nvPicPr>
          <p:cNvPr id="46082" name="Picture 4" descr="CartParis71-4eNHatier06-150">
            <a:extLst>
              <a:ext uri="{FF2B5EF4-FFF2-40B4-BE49-F238E27FC236}">
                <a16:creationId xmlns:a16="http://schemas.microsoft.com/office/drawing/2014/main" id="{BB8CE564-59C6-FC49-83B3-F68A900586F9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400" y="25400"/>
            <a:ext cx="5080000" cy="4927600"/>
          </a:xfrm>
        </p:spPr>
      </p:pic>
      <p:pic>
        <p:nvPicPr>
          <p:cNvPr id="46083" name="Picture 5" descr="TabExécFé71-4eNHatier06-150">
            <a:extLst>
              <a:ext uri="{FF2B5EF4-FFF2-40B4-BE49-F238E27FC236}">
                <a16:creationId xmlns:a16="http://schemas.microsoft.com/office/drawing/2014/main" id="{91E0E572-6534-B249-8183-EDA12E125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667000"/>
            <a:ext cx="414337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271ADDFB-5FD6-8F46-ADDE-CDC54422C3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4450"/>
            <a:ext cx="8534400" cy="5638800"/>
          </a:xfrm>
        </p:spPr>
        <p:txBody>
          <a:bodyPr/>
          <a:lstStyle/>
          <a:p>
            <a:pPr marL="609600" indent="-609600" eaLnBrk="1" hangingPunct="1">
              <a:buFontTx/>
              <a:buChar char="-"/>
            </a:pPr>
            <a:r>
              <a:rPr lang="fr-FR" altLang="fr-FR"/>
              <a:t>Une assemblée monarchiste choisit la République par défaut</a:t>
            </a:r>
          </a:p>
          <a:p>
            <a:pPr marL="609600" indent="-609600" eaLnBrk="1" hangingPunct="1">
              <a:buFontTx/>
              <a:buChar char="-"/>
            </a:pPr>
            <a:endParaRPr lang="fr-FR" altLang="fr-FR"/>
          </a:p>
          <a:p>
            <a:pPr marL="609600" indent="-609600" eaLnBrk="1" hangingPunct="1">
              <a:buFontTx/>
              <a:buNone/>
            </a:pPr>
            <a:endParaRPr lang="fr-FR" altLang="fr-FR"/>
          </a:p>
        </p:txBody>
      </p:sp>
      <p:pic>
        <p:nvPicPr>
          <p:cNvPr id="48130" name="Picture 4" descr="OrganigrammeLoisConst1875Nathan4e2002">
            <a:extLst>
              <a:ext uri="{FF2B5EF4-FFF2-40B4-BE49-F238E27FC236}">
                <a16:creationId xmlns:a16="http://schemas.microsoft.com/office/drawing/2014/main" id="{920DC8C4-C985-6647-9D56-9E3642F70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1341438"/>
            <a:ext cx="40862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5" descr="LexiqOrdMora-1eHatier03-150">
            <a:extLst>
              <a:ext uri="{FF2B5EF4-FFF2-40B4-BE49-F238E27FC236}">
                <a16:creationId xmlns:a16="http://schemas.microsoft.com/office/drawing/2014/main" id="{E3CAFF67-40E9-1A48-B497-961F31B54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151606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6" descr="GravMacMahon-1eHatier03-301">
            <a:extLst>
              <a:ext uri="{FF2B5EF4-FFF2-40B4-BE49-F238E27FC236}">
                <a16:creationId xmlns:a16="http://schemas.microsoft.com/office/drawing/2014/main" id="{88542348-D19B-4A4A-AEA3-C0DB6EB84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341438"/>
            <a:ext cx="253682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ZoneTexte 1">
            <a:extLst>
              <a:ext uri="{FF2B5EF4-FFF2-40B4-BE49-F238E27FC236}">
                <a16:creationId xmlns:a16="http://schemas.microsoft.com/office/drawing/2014/main" id="{7C8CDE21-9A3D-3945-8E09-93448E49F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438775"/>
            <a:ext cx="316865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200"/>
              <a:t>Ce président de la République «royaliste » échoue à rétablir la monarchie.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>
            <a:extLst>
              <a:ext uri="{FF2B5EF4-FFF2-40B4-BE49-F238E27FC236}">
                <a16:creationId xmlns:a16="http://schemas.microsoft.com/office/drawing/2014/main" id="{3CF6C4BC-32F3-3042-8630-386B86A8C4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09600"/>
          </a:xfrm>
        </p:spPr>
        <p:txBody>
          <a:bodyPr/>
          <a:lstStyle/>
          <a:p>
            <a:r>
              <a:rPr lang="fr-FR" altLang="fr-FR"/>
              <a:t>Introduction</a:t>
            </a:r>
          </a:p>
        </p:txBody>
      </p:sp>
      <p:pic>
        <p:nvPicPr>
          <p:cNvPr id="16386" name="Image 3" descr="1792_[Mille_sept_cent_quatre_[...]_ReducReglageNetjpg">
            <a:extLst>
              <a:ext uri="{FF2B5EF4-FFF2-40B4-BE49-F238E27FC236}">
                <a16:creationId xmlns:a16="http://schemas.microsoft.com/office/drawing/2014/main" id="{6C030154-DB75-FF4F-BBE4-8F67A8F5B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38200"/>
            <a:ext cx="4419600" cy="588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3">
            <a:extLst>
              <a:ext uri="{FF2B5EF4-FFF2-40B4-BE49-F238E27FC236}">
                <a16:creationId xmlns:a16="http://schemas.microsoft.com/office/drawing/2014/main" id="{50EE9590-4B7C-D740-9627-53E0FB78A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763000" cy="5715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/>
              <a:t>- Les étapes de la victoire républicaine</a:t>
            </a:r>
          </a:p>
          <a:p>
            <a:pPr eaLnBrk="1" hangingPunct="1">
              <a:buFontTx/>
              <a:buNone/>
            </a:pPr>
            <a:r>
              <a:rPr lang="fr-FR" altLang="fr-FR" sz="2800"/>
              <a:t>1875 : les lois constitutionnelles</a:t>
            </a:r>
          </a:p>
          <a:p>
            <a:pPr eaLnBrk="1" hangingPunct="1">
              <a:buFontTx/>
              <a:buNone/>
            </a:pPr>
            <a:r>
              <a:rPr lang="fr-FR" altLang="fr-FR" sz="2800"/>
              <a:t>1877 : une majorité républicaine dans la Chambre des Députés</a:t>
            </a:r>
          </a:p>
          <a:p>
            <a:pPr eaLnBrk="1" hangingPunct="1">
              <a:buFontTx/>
              <a:buNone/>
            </a:pPr>
            <a:r>
              <a:rPr lang="fr-FR" altLang="fr-FR" sz="2800"/>
              <a:t>1879 : un Président de la République « républicain »</a:t>
            </a:r>
            <a:endParaRPr lang="fr-FR" altLang="fr-FR"/>
          </a:p>
        </p:txBody>
      </p:sp>
      <p:pic>
        <p:nvPicPr>
          <p:cNvPr id="50178" name="Picture 4" descr="ChamDéput77-06-4eMagn98-150">
            <a:extLst>
              <a:ext uri="{FF2B5EF4-FFF2-40B4-BE49-F238E27FC236}">
                <a16:creationId xmlns:a16="http://schemas.microsoft.com/office/drawing/2014/main" id="{0D2EFEAE-0E7E-3C4C-9D36-4B735844C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01975"/>
            <a:ext cx="792480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4E8C70F0-98BE-1943-A5D5-016F3CD3E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439150" cy="5638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fr-FR" altLang="fr-FR" u="sng"/>
              <a:t>2.2. L</a:t>
            </a:r>
            <a:r>
              <a:rPr lang="ja-JP" altLang="fr-FR" u="sng"/>
              <a:t>’</a:t>
            </a:r>
            <a:r>
              <a:rPr lang="fr-FR" altLang="ja-JP" u="sng"/>
              <a:t>Eglise et la République</a:t>
            </a:r>
          </a:p>
          <a:p>
            <a:pPr marL="609600" indent="-609600" eaLnBrk="1" hangingPunct="1">
              <a:buFontTx/>
              <a:buNone/>
            </a:pPr>
            <a:r>
              <a:rPr lang="fr-FR" altLang="fr-FR"/>
              <a:t>- </a:t>
            </a:r>
            <a:r>
              <a:rPr lang="fr-FR" altLang="fr-FR" sz="2800"/>
              <a:t>une Eglise catholique hostile à la république dont la position s</a:t>
            </a:r>
            <a:r>
              <a:rPr lang="ja-JP" altLang="fr-FR" sz="2800"/>
              <a:t>’</a:t>
            </a:r>
            <a:r>
              <a:rPr lang="fr-FR" altLang="ja-JP" sz="2800"/>
              <a:t>est renforcée jusqu</a:t>
            </a:r>
            <a:r>
              <a:rPr lang="fr-FR" altLang="fr-FR" sz="2800"/>
              <a:t>’</a:t>
            </a:r>
            <a:r>
              <a:rPr lang="fr-FR" altLang="ja-JP" sz="2800"/>
              <a:t>en 1875</a:t>
            </a:r>
            <a:endParaRPr lang="fr-FR" altLang="fr-FR" sz="2800"/>
          </a:p>
        </p:txBody>
      </p:sp>
      <p:pic>
        <p:nvPicPr>
          <p:cNvPr id="52226" name="Picture 3" descr="GravureclassemilieuXIXe">
            <a:extLst>
              <a:ext uri="{FF2B5EF4-FFF2-40B4-BE49-F238E27FC236}">
                <a16:creationId xmlns:a16="http://schemas.microsoft.com/office/drawing/2014/main" id="{BEE05D01-4F83-7644-AEB2-47D196BE5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6781800" cy="414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97604A59-7A27-AC4B-A994-906AFB338B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452438"/>
            <a:ext cx="8534400" cy="5414962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fr-FR" altLang="fr-FR"/>
              <a:t>- Le développement du courant papiste en opposition à la république (française)</a:t>
            </a:r>
          </a:p>
        </p:txBody>
      </p:sp>
      <p:pic>
        <p:nvPicPr>
          <p:cNvPr id="54274" name="Image 3" descr="ArmoiriesSaint-Siège.jpg">
            <a:extLst>
              <a:ext uri="{FF2B5EF4-FFF2-40B4-BE49-F238E27FC236}">
                <a16:creationId xmlns:a16="http://schemas.microsoft.com/office/drawing/2014/main" id="{03BFF99C-DCBF-3A42-8C46-495BF58B90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3748088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Image 4" descr="ArmoiriesPapalesPieIX1870InfaillibilitePontificale.svg.png">
            <a:extLst>
              <a:ext uri="{FF2B5EF4-FFF2-40B4-BE49-F238E27FC236}">
                <a16:creationId xmlns:a16="http://schemas.microsoft.com/office/drawing/2014/main" id="{C12287AB-B9AC-E246-83F3-CED5634FF5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056063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ZoneTexte 5">
            <a:extLst>
              <a:ext uri="{FF2B5EF4-FFF2-40B4-BE49-F238E27FC236}">
                <a16:creationId xmlns:a16="http://schemas.microsoft.com/office/drawing/2014/main" id="{365800B5-8577-3D49-8CA0-F7CCE9571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486400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/>
              <a:t>Armoiries de Pie IX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/>
              <a:t>(affirmation du dogme de l</a:t>
            </a:r>
            <a:r>
              <a:rPr lang="ja-JP" altLang="fr-FR" sz="2400"/>
              <a:t>’</a:t>
            </a:r>
            <a:r>
              <a:rPr lang="fr-FR" altLang="ja-JP" sz="2400"/>
              <a:t>infaillibilité pontificale en 1870)</a:t>
            </a:r>
            <a:endParaRPr lang="fr-FR" altLang="fr-FR" sz="2400"/>
          </a:p>
        </p:txBody>
      </p:sp>
      <p:sp>
        <p:nvSpPr>
          <p:cNvPr id="54277" name="ZoneTexte 6">
            <a:extLst>
              <a:ext uri="{FF2B5EF4-FFF2-40B4-BE49-F238E27FC236}">
                <a16:creationId xmlns:a16="http://schemas.microsoft.com/office/drawing/2014/main" id="{D01B9737-C149-E048-8F24-AD8BBBCEB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943600"/>
            <a:ext cx="3602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Armoiries du Saint-Siège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E1F712B0-DF4B-3543-8ACE-0D563C7A9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5888"/>
            <a:ext cx="8534400" cy="545465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fr-FR" altLang="fr-FR"/>
              <a:t>- L’Eglise essaie de conquérir l’espace </a:t>
            </a:r>
            <a:r>
              <a:rPr lang="fr-FR" altLang="ja-JP"/>
              <a:t>public</a:t>
            </a:r>
            <a:endParaRPr lang="fr-FR" altLang="fr-FR"/>
          </a:p>
        </p:txBody>
      </p:sp>
      <p:sp>
        <p:nvSpPr>
          <p:cNvPr id="56322" name="ZoneTexte 5">
            <a:extLst>
              <a:ext uri="{FF2B5EF4-FFF2-40B4-BE49-F238E27FC236}">
                <a16:creationId xmlns:a16="http://schemas.microsoft.com/office/drawing/2014/main" id="{77036F00-8627-6F4E-983A-CDA792C39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6100" y="5084763"/>
            <a:ext cx="4572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400"/>
              <a:t>La construction de la Basilique du Sacré-Cœur sur la butte Montmartre (décision en 1873, réalisation de 1875 à</a:t>
            </a:r>
            <a:r>
              <a:rPr lang="fr-FR" altLang="ja-JP" sz="2400"/>
              <a:t> 1914)</a:t>
            </a:r>
            <a:endParaRPr lang="fr-FR" altLang="fr-FR" sz="2400"/>
          </a:p>
        </p:txBody>
      </p:sp>
      <p:pic>
        <p:nvPicPr>
          <p:cNvPr id="56323" name="Image 7" descr="BarricaderuedelaBonnebutteMontmartreCommunedeParis1871-36.jpg">
            <a:extLst>
              <a:ext uri="{FF2B5EF4-FFF2-40B4-BE49-F238E27FC236}">
                <a16:creationId xmlns:a16="http://schemas.microsoft.com/office/drawing/2014/main" id="{2B985123-6540-3A44-97CB-B4F6D021A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2550"/>
            <a:ext cx="4154488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Image 9" descr="ConstructionSacreCoeur1882-18.jpg">
            <a:extLst>
              <a:ext uri="{FF2B5EF4-FFF2-40B4-BE49-F238E27FC236}">
                <a16:creationId xmlns:a16="http://schemas.microsoft.com/office/drawing/2014/main" id="{1FFE4874-CD38-564C-AF9B-AE8262100E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55750"/>
            <a:ext cx="5410200" cy="347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ZoneTexte 11">
            <a:extLst>
              <a:ext uri="{FF2B5EF4-FFF2-40B4-BE49-F238E27FC236}">
                <a16:creationId xmlns:a16="http://schemas.microsoft.com/office/drawing/2014/main" id="{1E3CCB5A-3A5F-3245-AE1C-4BF3E0B43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71800"/>
            <a:ext cx="3581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Barricade rue de la Bonne, butte Montmartre, durant la Commune de Paris de 1871</a:t>
            </a:r>
          </a:p>
        </p:txBody>
      </p:sp>
      <p:pic>
        <p:nvPicPr>
          <p:cNvPr id="56326" name="Image 12" descr="Jielbeaumadier_montmartre_paris_2007.jpg">
            <a:extLst>
              <a:ext uri="{FF2B5EF4-FFF2-40B4-BE49-F238E27FC236}">
                <a16:creationId xmlns:a16="http://schemas.microsoft.com/office/drawing/2014/main" id="{0E17FC93-9484-0D4F-AD3E-F211590009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765175"/>
            <a:ext cx="14573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Image 14" descr="PhotoCalvaireVarennes-sur-FouzonXIXeme-36.jpg">
            <a:extLst>
              <a:ext uri="{FF2B5EF4-FFF2-40B4-BE49-F238E27FC236}">
                <a16:creationId xmlns:a16="http://schemas.microsoft.com/office/drawing/2014/main" id="{C0697921-A8BF-F243-AFFB-EF183DAD5C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875"/>
            <a:ext cx="313213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6328" name="Connecteur droit avec flèche 2">
            <a:extLst>
              <a:ext uri="{FF2B5EF4-FFF2-40B4-BE49-F238E27FC236}">
                <a16:creationId xmlns:a16="http://schemas.microsoft.com/office/drawing/2014/main" id="{F4D55F3E-0B7D-9844-8163-4C110DC2640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1413" y="3644900"/>
            <a:ext cx="0" cy="93662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29" name="Connecteur droit avec flèche 10">
            <a:extLst>
              <a:ext uri="{FF2B5EF4-FFF2-40B4-BE49-F238E27FC236}">
                <a16:creationId xmlns:a16="http://schemas.microsoft.com/office/drawing/2014/main" id="{B78CB098-E3D4-BB4A-9DB7-4F3998357A44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8532813" y="2636838"/>
            <a:ext cx="17462" cy="2663825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30" name="Connecteur droit avec flèche 13">
            <a:extLst>
              <a:ext uri="{FF2B5EF4-FFF2-40B4-BE49-F238E27FC236}">
                <a16:creationId xmlns:a16="http://schemas.microsoft.com/office/drawing/2014/main" id="{C76552B6-04A0-D84E-96AC-939886F40760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7019925" y="2708275"/>
            <a:ext cx="1296988" cy="259238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6331" name="ZoneTexte 11">
            <a:extLst>
              <a:ext uri="{FF2B5EF4-FFF2-40B4-BE49-F238E27FC236}">
                <a16:creationId xmlns:a16="http://schemas.microsoft.com/office/drawing/2014/main" id="{8F156375-5B0A-5444-A0F7-67246F121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836613"/>
            <a:ext cx="309721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700"/>
              <a:t>Calvaire datant du XIXème sur une route berrichonne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98806B3A-B056-9845-AB64-CFA07614C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915400" cy="5638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fr-FR" altLang="fr-FR"/>
              <a:t>2.3. </a:t>
            </a:r>
            <a:r>
              <a:rPr lang="fr-FR" altLang="fr-FR" u="sng"/>
              <a:t>Une IIIe République qui s’enracine</a:t>
            </a:r>
          </a:p>
          <a:p>
            <a:pPr marL="609600" indent="-609600" eaLnBrk="1" hangingPunct="1">
              <a:buFontTx/>
              <a:buNone/>
            </a:pPr>
            <a:r>
              <a:rPr lang="fr-FR" altLang="fr-FR"/>
              <a:t>- </a:t>
            </a:r>
            <a:r>
              <a:rPr lang="fr-FR" altLang="fr-FR" sz="2800"/>
              <a:t>le premier train de réformes (début des années 1880)</a:t>
            </a:r>
            <a:endParaRPr lang="fr-FR" altLang="fr-FR"/>
          </a:p>
        </p:txBody>
      </p:sp>
      <p:pic>
        <p:nvPicPr>
          <p:cNvPr id="58370" name="Picture 3" descr="OeuvRépubliq-4eBelin98-150">
            <a:extLst>
              <a:ext uri="{FF2B5EF4-FFF2-40B4-BE49-F238E27FC236}">
                <a16:creationId xmlns:a16="http://schemas.microsoft.com/office/drawing/2014/main" id="{84BDE456-4B73-AF48-A213-FAD71BA46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88" y="1447800"/>
            <a:ext cx="38465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 descr="GravConscrit83-4eNath02-150">
            <a:extLst>
              <a:ext uri="{FF2B5EF4-FFF2-40B4-BE49-F238E27FC236}">
                <a16:creationId xmlns:a16="http://schemas.microsoft.com/office/drawing/2014/main" id="{BA101D31-4D41-7E4B-AF42-951BE728A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33513"/>
            <a:ext cx="4876800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5" descr="TabSufUniv891-4eBelin98-96">
            <a:extLst>
              <a:ext uri="{FF2B5EF4-FFF2-40B4-BE49-F238E27FC236}">
                <a16:creationId xmlns:a16="http://schemas.microsoft.com/office/drawing/2014/main" id="{A10226BF-D92E-554B-AD05-0B5DD0D66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21100"/>
            <a:ext cx="4495800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C0891CC-B063-E347-B682-239D95E7C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57175"/>
            <a:ext cx="8785225" cy="5403850"/>
          </a:xfrm>
        </p:spPr>
        <p:txBody>
          <a:bodyPr/>
          <a:lstStyle/>
          <a:p>
            <a:pPr>
              <a:defRPr/>
            </a:pPr>
            <a:r>
              <a:rPr lang="fr-FR" sz="2800" dirty="0"/>
              <a:t>1881 : loi sur la liberté de la presse</a:t>
            </a:r>
          </a:p>
          <a:p>
            <a:pPr>
              <a:defRPr/>
            </a:pPr>
            <a:r>
              <a:rPr lang="fr-FR" sz="2800" dirty="0"/>
              <a:t>1881-1882 : lois Ferry sur l’instruction obligatoire (6-13 ans) et l’école primaire publique gratuite et laïque</a:t>
            </a:r>
          </a:p>
          <a:p>
            <a:pPr>
              <a:defRPr/>
            </a:pPr>
            <a:r>
              <a:rPr lang="fr-FR" sz="2800" dirty="0"/>
              <a:t>1884 : loi sur l’organisation municipale (élection du maire par le conseil municipal, fin de sa nomination par le Préfet, c’est-à-dire l’Etat)</a:t>
            </a:r>
          </a:p>
          <a:p>
            <a:pPr>
              <a:defRPr/>
            </a:pPr>
            <a:r>
              <a:rPr lang="fr-FR" sz="2800" dirty="0"/>
              <a:t>1884 : loi sur la liberté syndicale</a:t>
            </a:r>
          </a:p>
          <a:p>
            <a:pPr marL="0" indent="0">
              <a:buFontTx/>
              <a:buNone/>
              <a:defRPr/>
            </a:pPr>
            <a:r>
              <a:rPr lang="fr-FR" sz="2800" dirty="0"/>
              <a:t>---------------------------------------------------------------------</a:t>
            </a:r>
          </a:p>
          <a:p>
            <a:pPr>
              <a:defRPr/>
            </a:pPr>
            <a:r>
              <a:rPr lang="fr-FR" sz="2800" dirty="0"/>
              <a:t>1901 : loi sur les associations (création par simple dépôt des statuts à la préfecture)</a:t>
            </a:r>
          </a:p>
          <a:p>
            <a:pPr>
              <a:defRPr/>
            </a:pPr>
            <a:r>
              <a:rPr lang="fr-FR" sz="2800" dirty="0"/>
              <a:t>1905 : loi de séparation des Eglises et de l’Etat</a:t>
            </a:r>
          </a:p>
          <a:p>
            <a:pPr>
              <a:defRPr/>
            </a:pPr>
            <a:r>
              <a:rPr lang="fr-FR" sz="2800" dirty="0"/>
              <a:t>1911 : loi sur le vote à bulletin secret dans un isoloir</a:t>
            </a:r>
          </a:p>
          <a:p>
            <a:pPr marL="0" indent="0">
              <a:buFontTx/>
              <a:buNone/>
              <a:defRPr/>
            </a:pPr>
            <a:endParaRPr lang="fr-FR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527FB579-4C69-3F4E-883E-7490813EF8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534400" cy="56388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fr-FR" altLang="fr-FR"/>
              <a:t>- Le deuxième train de réformes (début des années 1900)</a:t>
            </a:r>
          </a:p>
        </p:txBody>
      </p:sp>
      <p:pic>
        <p:nvPicPr>
          <p:cNvPr id="60418" name="Picture 3" descr="ImgSép1905-1eHatier03-150">
            <a:extLst>
              <a:ext uri="{FF2B5EF4-FFF2-40B4-BE49-F238E27FC236}">
                <a16:creationId xmlns:a16="http://schemas.microsoft.com/office/drawing/2014/main" id="{F81F382A-8DED-7348-92EB-8D0F1072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225" y="1143000"/>
            <a:ext cx="36131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4" descr="ExtSépEglEtat-4eNath02-150">
            <a:extLst>
              <a:ext uri="{FF2B5EF4-FFF2-40B4-BE49-F238E27FC236}">
                <a16:creationId xmlns:a16="http://schemas.microsoft.com/office/drawing/2014/main" id="{C197FDD2-651E-5643-85DC-9A94E14A8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451100"/>
            <a:ext cx="3584575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ZoneTexte 1">
            <a:extLst>
              <a:ext uri="{FF2B5EF4-FFF2-40B4-BE49-F238E27FC236}">
                <a16:creationId xmlns:a16="http://schemas.microsoft.com/office/drawing/2014/main" id="{FC9D4AD3-7C7A-D240-A358-2F6C5B008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3" y="1704975"/>
            <a:ext cx="5094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Erreur ! « des Eglises et de l’Etat » !</a:t>
            </a:r>
          </a:p>
        </p:txBody>
      </p:sp>
      <p:cxnSp>
        <p:nvCxnSpPr>
          <p:cNvPr id="60421" name="Connecteur droit avec flèche 6">
            <a:extLst>
              <a:ext uri="{FF2B5EF4-FFF2-40B4-BE49-F238E27FC236}">
                <a16:creationId xmlns:a16="http://schemas.microsoft.com/office/drawing/2014/main" id="{3BBC99C4-A2E0-004B-A584-76842ED1FC7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339975" y="2205038"/>
            <a:ext cx="0" cy="43180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22" name="Connecteur droit avec flèche 8">
            <a:extLst>
              <a:ext uri="{FF2B5EF4-FFF2-40B4-BE49-F238E27FC236}">
                <a16:creationId xmlns:a16="http://schemas.microsoft.com/office/drawing/2014/main" id="{D11B01F9-E8C3-AC4F-B9D8-8DF4F4B9327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779838" y="1196975"/>
            <a:ext cx="1223962" cy="503238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A953B0BA-FBFA-D840-AE8E-E218715D7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534400" cy="5638800"/>
          </a:xfrm>
        </p:spPr>
        <p:txBody>
          <a:bodyPr/>
          <a:lstStyle/>
          <a:p>
            <a:pPr marL="609600" indent="-609600" eaLnBrk="1" hangingPunct="1">
              <a:buFontTx/>
              <a:buChar char="-"/>
            </a:pPr>
            <a:r>
              <a:rPr lang="fr-FR" altLang="fr-FR"/>
              <a:t>la construction d</a:t>
            </a:r>
            <a:r>
              <a:rPr lang="ja-JP" altLang="fr-FR"/>
              <a:t>’</a:t>
            </a:r>
            <a:r>
              <a:rPr lang="fr-FR" altLang="ja-JP"/>
              <a:t>une culture républicaine</a:t>
            </a:r>
          </a:p>
          <a:p>
            <a:pPr marL="609600" indent="-609600" eaLnBrk="1" hangingPunct="1">
              <a:buFontTx/>
              <a:buNone/>
            </a:pPr>
            <a:endParaRPr lang="fr-FR" altLang="fr-FR"/>
          </a:p>
        </p:txBody>
      </p:sp>
      <p:pic>
        <p:nvPicPr>
          <p:cNvPr id="62466" name="Image 11" descr="DéfiléBataillonScolaire1883.jpg">
            <a:extLst>
              <a:ext uri="{FF2B5EF4-FFF2-40B4-BE49-F238E27FC236}">
                <a16:creationId xmlns:a16="http://schemas.microsoft.com/office/drawing/2014/main" id="{294ACEE3-C4E4-BB41-8433-5333D8AF8A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0013"/>
            <a:ext cx="5181600" cy="406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Image 12" descr="SymbolesRepublicains.jpg">
            <a:extLst>
              <a:ext uri="{FF2B5EF4-FFF2-40B4-BE49-F238E27FC236}">
                <a16:creationId xmlns:a16="http://schemas.microsoft.com/office/drawing/2014/main" id="{AC2EB57C-CAE0-2C4E-85B9-287FD16960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6830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ZoneTexte 13">
            <a:extLst>
              <a:ext uri="{FF2B5EF4-FFF2-40B4-BE49-F238E27FC236}">
                <a16:creationId xmlns:a16="http://schemas.microsoft.com/office/drawing/2014/main" id="{B9BAAD58-B51E-FB48-8102-12548190D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5867400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1880</a:t>
            </a:r>
          </a:p>
        </p:txBody>
      </p:sp>
      <p:sp>
        <p:nvSpPr>
          <p:cNvPr id="62469" name="ZoneTexte 14">
            <a:extLst>
              <a:ext uri="{FF2B5EF4-FFF2-40B4-BE49-F238E27FC236}">
                <a16:creationId xmlns:a16="http://schemas.microsoft.com/office/drawing/2014/main" id="{0724FC4F-DB5A-FF49-9B79-1E267BFBD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2819400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1879</a:t>
            </a:r>
          </a:p>
        </p:txBody>
      </p:sp>
      <p:sp>
        <p:nvSpPr>
          <p:cNvPr id="62470" name="ZoneTexte 15">
            <a:extLst>
              <a:ext uri="{FF2B5EF4-FFF2-40B4-BE49-F238E27FC236}">
                <a16:creationId xmlns:a16="http://schemas.microsoft.com/office/drawing/2014/main" id="{8282DC0F-185B-0842-9B59-BDB6E4037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819400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1830</a:t>
            </a:r>
          </a:p>
        </p:txBody>
      </p:sp>
      <p:sp>
        <p:nvSpPr>
          <p:cNvPr id="62471" name="ZoneTexte 16">
            <a:extLst>
              <a:ext uri="{FF2B5EF4-FFF2-40B4-BE49-F238E27FC236}">
                <a16:creationId xmlns:a16="http://schemas.microsoft.com/office/drawing/2014/main" id="{C3ECBBD7-30D0-154E-9364-4BBAC1E29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0"/>
            <a:ext cx="1771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Après 1877</a:t>
            </a:r>
          </a:p>
        </p:txBody>
      </p:sp>
      <p:sp>
        <p:nvSpPr>
          <p:cNvPr id="62472" name="ZoneTexte 17">
            <a:extLst>
              <a:ext uri="{FF2B5EF4-FFF2-40B4-BE49-F238E27FC236}">
                <a16:creationId xmlns:a16="http://schemas.microsoft.com/office/drawing/2014/main" id="{BA058041-B757-2A4D-A791-6BF598BBB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572000"/>
            <a:ext cx="1771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Après 1880</a:t>
            </a:r>
          </a:p>
        </p:txBody>
      </p:sp>
      <p:sp>
        <p:nvSpPr>
          <p:cNvPr id="62473" name="ZoneTexte 18">
            <a:extLst>
              <a:ext uri="{FF2B5EF4-FFF2-40B4-BE49-F238E27FC236}">
                <a16:creationId xmlns:a16="http://schemas.microsoft.com/office/drawing/2014/main" id="{EF16504B-7665-AB4B-9978-AB40B884A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5486400"/>
            <a:ext cx="4611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800"/>
              <a:t>Défilé d</a:t>
            </a:r>
            <a:r>
              <a:rPr lang="ja-JP" altLang="fr-FR" sz="1800"/>
              <a:t>’</a:t>
            </a:r>
            <a:r>
              <a:rPr lang="fr-FR" altLang="ja-JP" sz="1800"/>
              <a:t>un bataillon scolaire, gravure, 1883</a:t>
            </a:r>
            <a:endParaRPr lang="fr-FR" altLang="fr-FR" sz="1800"/>
          </a:p>
        </p:txBody>
      </p:sp>
      <p:sp>
        <p:nvSpPr>
          <p:cNvPr id="62474" name="ZoneTexte 1">
            <a:extLst>
              <a:ext uri="{FF2B5EF4-FFF2-40B4-BE49-F238E27FC236}">
                <a16:creationId xmlns:a16="http://schemas.microsoft.com/office/drawing/2014/main" id="{0F66FA03-7540-C84C-84CB-C5A049E2C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0338" y="6308725"/>
            <a:ext cx="612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 b="1"/>
              <a:t>La mise en place des symboles de la République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A7F1CE63-83AA-D54A-91DE-34E1392B01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534400" cy="5638800"/>
          </a:xfrm>
        </p:spPr>
        <p:txBody>
          <a:bodyPr/>
          <a:lstStyle/>
          <a:p>
            <a:pPr marL="609600" indent="-609600" eaLnBrk="1" hangingPunct="1">
              <a:buFontTx/>
              <a:buChar char="-"/>
            </a:pPr>
            <a:r>
              <a:rPr lang="fr-FR" altLang="fr-FR"/>
              <a:t>2 épreuves :</a:t>
            </a:r>
          </a:p>
          <a:p>
            <a:pPr marL="609600" indent="-609600" eaLnBrk="1" hangingPunct="1">
              <a:buFontTx/>
              <a:buNone/>
            </a:pPr>
            <a:r>
              <a:rPr lang="fr-FR" altLang="fr-FR"/>
              <a:t>La crise boulangiste (1885) </a:t>
            </a:r>
          </a:p>
          <a:p>
            <a:pPr marL="609600" indent="-609600" eaLnBrk="1" hangingPunct="1">
              <a:buFontTx/>
              <a:buNone/>
            </a:pPr>
            <a:r>
              <a:rPr lang="fr-FR" altLang="fr-FR"/>
              <a:t>(populisme)</a:t>
            </a:r>
          </a:p>
          <a:p>
            <a:pPr marL="609600" indent="-609600" eaLnBrk="1" hangingPunct="1">
              <a:buFontTx/>
              <a:buNone/>
            </a:pPr>
            <a:r>
              <a:rPr lang="fr-FR" altLang="fr-FR"/>
              <a:t>L</a:t>
            </a:r>
            <a:r>
              <a:rPr lang="ja-JP" altLang="fr-FR"/>
              <a:t>’</a:t>
            </a:r>
            <a:r>
              <a:rPr lang="fr-FR" altLang="ja-JP"/>
              <a:t>Affaire Dreyfus (1894-1904)</a:t>
            </a:r>
            <a:endParaRPr lang="fr-FR" altLang="fr-FR"/>
          </a:p>
        </p:txBody>
      </p:sp>
      <p:pic>
        <p:nvPicPr>
          <p:cNvPr id="64514" name="Picture 4" descr="GravBoulange-1eHatier03-150">
            <a:extLst>
              <a:ext uri="{FF2B5EF4-FFF2-40B4-BE49-F238E27FC236}">
                <a16:creationId xmlns:a16="http://schemas.microsoft.com/office/drawing/2014/main" id="{C3980545-2BCC-5947-B5C9-9FFCE6BBA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38" y="76200"/>
            <a:ext cx="274796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5" descr="ChronAfDreyf-1eHatier03-150">
            <a:extLst>
              <a:ext uri="{FF2B5EF4-FFF2-40B4-BE49-F238E27FC236}">
                <a16:creationId xmlns:a16="http://schemas.microsoft.com/office/drawing/2014/main" id="{468FEF70-D7C0-4A4D-9E28-54D510D21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36913"/>
            <a:ext cx="2479675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6" descr="DessCarD'Ache-4eNHat06-150">
            <a:extLst>
              <a:ext uri="{FF2B5EF4-FFF2-40B4-BE49-F238E27FC236}">
                <a16:creationId xmlns:a16="http://schemas.microsoft.com/office/drawing/2014/main" id="{6B8174BD-D3BF-FC4A-96FD-3DBCDDD74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90800"/>
            <a:ext cx="3071813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7" descr="ImageDreyfus-4eBelin98-96">
            <a:extLst>
              <a:ext uri="{FF2B5EF4-FFF2-40B4-BE49-F238E27FC236}">
                <a16:creationId xmlns:a16="http://schemas.microsoft.com/office/drawing/2014/main" id="{916EF2B2-D519-7949-80DE-A9FA44A6A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3694113"/>
            <a:ext cx="3630612" cy="301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E5BF387C-FF17-0144-95F0-7373204BF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33375"/>
            <a:ext cx="8534400" cy="5915025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fr-FR" altLang="fr-FR" b="1"/>
              <a:t>Conclusion : quel « modèle républicain » ?</a:t>
            </a:r>
            <a:endParaRPr lang="fr-FR" altLang="fr-FR"/>
          </a:p>
          <a:p>
            <a:pPr marL="609600" indent="-609600" eaLnBrk="1" hangingPunct="1">
              <a:buFontTx/>
              <a:buNone/>
            </a:pPr>
            <a:endParaRPr lang="fr-FR" altLang="fr-FR"/>
          </a:p>
          <a:p>
            <a:pPr marL="609600" indent="-609600" eaLnBrk="1" hangingPunct="1">
              <a:buFontTx/>
              <a:buNone/>
            </a:pPr>
            <a:endParaRPr lang="fr-FR" altLang="fr-FR"/>
          </a:p>
          <a:p>
            <a:pPr marL="609600" indent="-609600" eaLnBrk="1" hangingPunct="1">
              <a:buFontTx/>
              <a:buNone/>
            </a:pPr>
            <a:endParaRPr lang="fr-FR" altLang="fr-FR"/>
          </a:p>
          <a:p>
            <a:pPr marL="609600" indent="-609600" eaLnBrk="1" hangingPunct="1">
              <a:buFontTx/>
              <a:buNone/>
            </a:pPr>
            <a:endParaRPr lang="fr-FR" altLang="fr-FR"/>
          </a:p>
          <a:p>
            <a:pPr marL="609600" indent="-609600" eaLnBrk="1" hangingPunct="1">
              <a:buFontTx/>
              <a:buNone/>
            </a:pPr>
            <a:endParaRPr lang="fr-FR" altLang="fr-FR"/>
          </a:p>
          <a:p>
            <a:pPr marL="609600" indent="-609600" eaLnBrk="1" hangingPunct="1">
              <a:buFontTx/>
              <a:buNone/>
            </a:pPr>
            <a:endParaRPr lang="fr-FR" altLang="fr-FR"/>
          </a:p>
        </p:txBody>
      </p:sp>
      <p:pic>
        <p:nvPicPr>
          <p:cNvPr id="66562" name="Picture 4" descr="République1875Triomphe-72">
            <a:extLst>
              <a:ext uri="{FF2B5EF4-FFF2-40B4-BE49-F238E27FC236}">
                <a16:creationId xmlns:a16="http://schemas.microsoft.com/office/drawing/2014/main" id="{570C3631-CD0C-F24C-930D-B053BA15B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196975"/>
            <a:ext cx="36734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Picture 5" descr="PhotIsoloir1914-4eNath02-150">
            <a:extLst>
              <a:ext uri="{FF2B5EF4-FFF2-40B4-BE49-F238E27FC236}">
                <a16:creationId xmlns:a16="http://schemas.microsoft.com/office/drawing/2014/main" id="{ABE87618-2E29-5B4C-85FB-52937ED53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492375"/>
            <a:ext cx="429895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ZoneTexte 4">
            <a:extLst>
              <a:ext uri="{FF2B5EF4-FFF2-40B4-BE49-F238E27FC236}">
                <a16:creationId xmlns:a16="http://schemas.microsoft.com/office/drawing/2014/main" id="{E8016BB7-57F8-BA43-978E-546E7F7CA7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300663"/>
            <a:ext cx="30940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Une élection en 1913</a:t>
            </a:r>
          </a:p>
        </p:txBody>
      </p:sp>
      <p:sp>
        <p:nvSpPr>
          <p:cNvPr id="66565" name="ZoneTexte 1">
            <a:extLst>
              <a:ext uri="{FF2B5EF4-FFF2-40B4-BE49-F238E27FC236}">
                <a16:creationId xmlns:a16="http://schemas.microsoft.com/office/drawing/2014/main" id="{2B463675-826C-C140-B6F1-EEC46FF3D5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63" y="6396038"/>
            <a:ext cx="5180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/>
              <a:t>Le triomphe de la République (1875)</a:t>
            </a:r>
          </a:p>
        </p:txBody>
      </p:sp>
      <p:sp>
        <p:nvSpPr>
          <p:cNvPr id="66566" name="ZoneTexte 2">
            <a:extLst>
              <a:ext uri="{FF2B5EF4-FFF2-40B4-BE49-F238E27FC236}">
                <a16:creationId xmlns:a16="http://schemas.microsoft.com/office/drawing/2014/main" id="{122642E9-7553-4540-9CCB-0850DCB11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73238"/>
            <a:ext cx="42735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/>
              <a:t>Une République libérale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26">
            <a:extLst>
              <a:ext uri="{FF2B5EF4-FFF2-40B4-BE49-F238E27FC236}">
                <a16:creationId xmlns:a16="http://schemas.microsoft.com/office/drawing/2014/main" id="{D476AD8C-EDE2-1B4E-8508-5A6B2294D9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18434" name="Rectangle 1027">
            <a:extLst>
              <a:ext uri="{FF2B5EF4-FFF2-40B4-BE49-F238E27FC236}">
                <a16:creationId xmlns:a16="http://schemas.microsoft.com/office/drawing/2014/main" id="{1E75A2C2-EAFC-4B45-B6AC-901A26BAD8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pic>
        <p:nvPicPr>
          <p:cNvPr id="18435" name="Picture 1028" descr="TabDelacroix-4eBMagn98-96">
            <a:extLst>
              <a:ext uri="{FF2B5EF4-FFF2-40B4-BE49-F238E27FC236}">
                <a16:creationId xmlns:a16="http://schemas.microsoft.com/office/drawing/2014/main" id="{09197E02-71DD-2A4D-B0C2-4D04D8C96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85800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1029">
            <a:extLst>
              <a:ext uri="{FF2B5EF4-FFF2-40B4-BE49-F238E27FC236}">
                <a16:creationId xmlns:a16="http://schemas.microsoft.com/office/drawing/2014/main" id="{5C75A461-46EB-AF47-8C7A-FDEDBDDA7E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388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fr-FR" altLang="fr-FR" sz="3600" b="1"/>
              <a:t>La France : le « </a:t>
            </a:r>
            <a:r>
              <a:rPr lang="fr-FR" altLang="fr-FR" sz="3600" b="1" i="1"/>
              <a:t>pays des révolutions</a:t>
            </a:r>
            <a:r>
              <a:rPr lang="fr-FR" altLang="fr-FR" sz="3600" b="1"/>
              <a:t> »</a:t>
            </a:r>
          </a:p>
          <a:p>
            <a:pPr algn="ctr" eaLnBrk="1" hangingPunct="1">
              <a:buFontTx/>
              <a:buNone/>
            </a:pPr>
            <a:br>
              <a:rPr lang="fr-FR" altLang="fr-FR" sz="4000" b="1"/>
            </a:br>
            <a:endParaRPr lang="fr-FR" altLang="fr-FR" sz="4000" b="1"/>
          </a:p>
        </p:txBody>
      </p:sp>
      <p:sp>
        <p:nvSpPr>
          <p:cNvPr id="18437" name="ZoneTexte 6">
            <a:extLst>
              <a:ext uri="{FF2B5EF4-FFF2-40B4-BE49-F238E27FC236}">
                <a16:creationId xmlns:a16="http://schemas.microsoft.com/office/drawing/2014/main" id="{FC9B7B93-F49B-5147-9EEC-DEB9CA1F3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6403975"/>
            <a:ext cx="74898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200" b="1" dirty="0"/>
              <a:t>Comment les Français sont-ils devenus républicains 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4" descr="CaricClémenc-1eHatier03-150">
            <a:extLst>
              <a:ext uri="{FF2B5EF4-FFF2-40B4-BE49-F238E27FC236}">
                <a16:creationId xmlns:a16="http://schemas.microsoft.com/office/drawing/2014/main" id="{64BA3DAD-70C3-324A-B2AC-3A04FB838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315200" cy="519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ZoneTexte 4">
            <a:extLst>
              <a:ext uri="{FF2B5EF4-FFF2-40B4-BE49-F238E27FC236}">
                <a16:creationId xmlns:a16="http://schemas.microsoft.com/office/drawing/2014/main" id="{5F5FBC17-8721-2344-A7F0-6513CB91DC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381750"/>
            <a:ext cx="3805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/>
              <a:t>Après l’</a:t>
            </a:r>
            <a:r>
              <a:rPr lang="fr-FR" altLang="ja-JP" sz="2000"/>
              <a:t>élection de Clémenceau</a:t>
            </a:r>
            <a:endParaRPr lang="fr-FR" altLang="fr-FR" sz="2000"/>
          </a:p>
        </p:txBody>
      </p:sp>
      <p:sp>
        <p:nvSpPr>
          <p:cNvPr id="68611" name="ZoneTexte 5">
            <a:extLst>
              <a:ext uri="{FF2B5EF4-FFF2-40B4-BE49-F238E27FC236}">
                <a16:creationId xmlns:a16="http://schemas.microsoft.com/office/drawing/2014/main" id="{F96EB11D-CD13-754E-84B8-50995426C4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813" y="6381750"/>
            <a:ext cx="3786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/>
              <a:t>Avant l’</a:t>
            </a:r>
            <a:r>
              <a:rPr lang="fr-FR" altLang="ja-JP" sz="2000"/>
              <a:t>élection de Clémenceau</a:t>
            </a:r>
            <a:endParaRPr lang="fr-FR" altLang="fr-FR" sz="2000"/>
          </a:p>
        </p:txBody>
      </p:sp>
      <p:sp>
        <p:nvSpPr>
          <p:cNvPr id="68612" name="ZoneTexte 6">
            <a:extLst>
              <a:ext uri="{FF2B5EF4-FFF2-40B4-BE49-F238E27FC236}">
                <a16:creationId xmlns:a16="http://schemas.microsoft.com/office/drawing/2014/main" id="{409522A0-B00F-034A-917A-CD6D0BFF5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0350"/>
            <a:ext cx="8280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/>
              <a:t>La République « laïque » des radicaux (Clémenceau) réprime les grèves (début XXème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5" descr="PortJaurèsCh-4eNath02-96">
            <a:extLst>
              <a:ext uri="{FF2B5EF4-FFF2-40B4-BE49-F238E27FC236}">
                <a16:creationId xmlns:a16="http://schemas.microsoft.com/office/drawing/2014/main" id="{F5FF9EBD-B240-2F4F-9AFD-E61C0AB2C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35088"/>
            <a:ext cx="403383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8" name="Picture 6" descr="GravSociétéCapitaliste-4eHach98-200">
            <a:extLst>
              <a:ext uri="{FF2B5EF4-FFF2-40B4-BE49-F238E27FC236}">
                <a16:creationId xmlns:a16="http://schemas.microsoft.com/office/drawing/2014/main" id="{87C39F8A-2718-2144-962E-98F68F47B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82900"/>
            <a:ext cx="5257800" cy="389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ZoneTexte 5">
            <a:extLst>
              <a:ext uri="{FF2B5EF4-FFF2-40B4-BE49-F238E27FC236}">
                <a16:creationId xmlns:a16="http://schemas.microsoft.com/office/drawing/2014/main" id="{89974422-8766-524B-B0E3-6C3E0E8D5C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8913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800" b="1"/>
              <a:t>Le socialiste Jaurès appelle de ses vœux une République sociale (qui ne réprime pas les ouvriers)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B77B25EF-A3ED-9F44-A84D-1965D7E7B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52400" y="152400"/>
            <a:ext cx="9144000" cy="1143000"/>
          </a:xfrm>
        </p:spPr>
        <p:txBody>
          <a:bodyPr/>
          <a:lstStyle/>
          <a:p>
            <a:pPr marL="1117600" indent="-1117600" algn="r" eaLnBrk="1" hangingPunct="1"/>
            <a:r>
              <a:rPr lang="fr-FR" altLang="fr-FR" sz="4000" b="1"/>
              <a:t>I) Une instabilité politique chronique</a:t>
            </a:r>
            <a:br>
              <a:rPr lang="fr-FR" altLang="fr-FR" sz="4000" b="1"/>
            </a:br>
            <a:r>
              <a:rPr lang="fr-FR" altLang="fr-FR" sz="4000" b="1"/>
              <a:t>              (1815-1870)</a:t>
            </a:r>
            <a:endParaRPr lang="fr-FR" altLang="fr-FR"/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AAABCA6A-8830-E240-878E-825816537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/>
              <a:t>1.1. </a:t>
            </a:r>
            <a:r>
              <a:rPr lang="fr-FR" altLang="fr-FR" u="sng"/>
              <a:t>La Restauration (1815-1830) : le retour manqué des Bourbons Capétiens</a:t>
            </a:r>
          </a:p>
        </p:txBody>
      </p:sp>
      <p:pic>
        <p:nvPicPr>
          <p:cNvPr id="20483" name="Picture 4" descr="TabCharlesX-4eBelin98-150">
            <a:extLst>
              <a:ext uri="{FF2B5EF4-FFF2-40B4-BE49-F238E27FC236}">
                <a16:creationId xmlns:a16="http://schemas.microsoft.com/office/drawing/2014/main" id="{BA341EA2-D87C-0245-A1C2-B2B0C714F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8688" y="2519363"/>
            <a:ext cx="2805112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PortLXVIIII-4eNHatier06-200'">
            <a:extLst>
              <a:ext uri="{FF2B5EF4-FFF2-40B4-BE49-F238E27FC236}">
                <a16:creationId xmlns:a16="http://schemas.microsoft.com/office/drawing/2014/main" id="{EC133BD1-6A7D-4C48-9BCC-BB217B05D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2428875"/>
            <a:ext cx="270033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ZoneTexte 1">
            <a:extLst>
              <a:ext uri="{FF2B5EF4-FFF2-40B4-BE49-F238E27FC236}">
                <a16:creationId xmlns:a16="http://schemas.microsoft.com/office/drawing/2014/main" id="{5C900883-6645-A744-909A-A1F6E98B3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0" y="4610100"/>
            <a:ext cx="29194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fr-FR" altLang="fr-FR"/>
              <a:t>Louis XVIII (à gauche) et </a:t>
            </a:r>
          </a:p>
          <a:p>
            <a:r>
              <a:rPr lang="fr-FR" altLang="fr-FR"/>
              <a:t>Charles X (à droite) sont deux frères de Louis XVI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>
            <a:extLst>
              <a:ext uri="{FF2B5EF4-FFF2-40B4-BE49-F238E27FC236}">
                <a16:creationId xmlns:a16="http://schemas.microsoft.com/office/drawing/2014/main" id="{097D8CBE-516D-DF48-A0DE-6AEBA2123A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22530" name="Rectangle 3">
            <a:extLst>
              <a:ext uri="{FF2B5EF4-FFF2-40B4-BE49-F238E27FC236}">
                <a16:creationId xmlns:a16="http://schemas.microsoft.com/office/drawing/2014/main" id="{8397530A-E010-4349-865B-B678B97800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pic>
        <p:nvPicPr>
          <p:cNvPr id="22531" name="Picture 4" descr="Chart1814-4eHat98-200">
            <a:extLst>
              <a:ext uri="{FF2B5EF4-FFF2-40B4-BE49-F238E27FC236}">
                <a16:creationId xmlns:a16="http://schemas.microsoft.com/office/drawing/2014/main" id="{9E7E0024-E938-B74B-82C3-813CD24B8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76200"/>
            <a:ext cx="3535362" cy="350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ExtCharte1814-4eHach98-150">
            <a:extLst>
              <a:ext uri="{FF2B5EF4-FFF2-40B4-BE49-F238E27FC236}">
                <a16:creationId xmlns:a16="http://schemas.microsoft.com/office/drawing/2014/main" id="{4DADB8E4-9E2D-2046-90EB-F722E1777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35280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PortraitChX-4eNath02-150">
            <a:extLst>
              <a:ext uri="{FF2B5EF4-FFF2-40B4-BE49-F238E27FC236}">
                <a16:creationId xmlns:a16="http://schemas.microsoft.com/office/drawing/2014/main" id="{F0EBD7B1-6C22-264A-A178-2E6CAED7C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09600"/>
            <a:ext cx="4767263" cy="548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 1" descr="27 juillet 1830. Saisie Des Presses au National,Lithographie,1830.jpg">
            <a:extLst>
              <a:ext uri="{FF2B5EF4-FFF2-40B4-BE49-F238E27FC236}">
                <a16:creationId xmlns:a16="http://schemas.microsoft.com/office/drawing/2014/main" id="{3F34B7ED-E626-0443-B630-C23038855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133600"/>
            <a:ext cx="5975350" cy="377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ZoneTexte 2">
            <a:extLst>
              <a:ext uri="{FF2B5EF4-FFF2-40B4-BE49-F238E27FC236}">
                <a16:creationId xmlns:a16="http://schemas.microsoft.com/office/drawing/2014/main" id="{E9BC1E68-17EB-324D-AC28-44792B179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949950"/>
            <a:ext cx="7704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/>
              <a:t>27 juillet 1830. Saisie des Presses du journal</a:t>
            </a:r>
            <a:r>
              <a:rPr lang="fr-FR" altLang="fr-FR" sz="2000" u="sng"/>
              <a:t> Le National </a:t>
            </a:r>
            <a:r>
              <a:rPr lang="fr-FR" altLang="fr-FR" sz="2000"/>
              <a:t>sur ordre de Charles X,Lithographie,1830.</a:t>
            </a:r>
          </a:p>
        </p:txBody>
      </p:sp>
      <p:sp>
        <p:nvSpPr>
          <p:cNvPr id="24580" name="ZoneTexte 3">
            <a:extLst>
              <a:ext uri="{FF2B5EF4-FFF2-40B4-BE49-F238E27FC236}">
                <a16:creationId xmlns:a16="http://schemas.microsoft.com/office/drawing/2014/main" id="{035012B2-1C7A-7044-9EFB-7A453E2D2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463" y="404813"/>
            <a:ext cx="804068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/>
              <a:t>En juillet 1830, le roi Charles X décide de gouverner par ordonnance sans consulter les assemblées. Une ordonnance du roi supprime toute liberté de la presse car tout journal doit être autorisé par le roi pour paraître.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>
            <a:extLst>
              <a:ext uri="{FF2B5EF4-FFF2-40B4-BE49-F238E27FC236}">
                <a16:creationId xmlns:a16="http://schemas.microsoft.com/office/drawing/2014/main" id="{7E6D1BB5-F75C-D44B-8C3A-34AAC86EDD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77724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fr-FR"/>
              <a:t>1.2. </a:t>
            </a:r>
            <a:r>
              <a:rPr lang="fr-FR" altLang="fr-FR" u="sng"/>
              <a:t>La Monarchie de Juillet (1830-1848)</a:t>
            </a:r>
          </a:p>
          <a:p>
            <a:pPr eaLnBrk="1" hangingPunct="1">
              <a:buFontTx/>
              <a:buNone/>
            </a:pPr>
            <a:r>
              <a:rPr lang="fr-FR" altLang="fr-FR" u="sng"/>
              <a:t>ou la tentative de monarchie bourgeoise</a:t>
            </a:r>
          </a:p>
        </p:txBody>
      </p:sp>
      <p:pic>
        <p:nvPicPr>
          <p:cNvPr id="25602" name="Picture 5" descr="TabLPh1830-4eNath02-150">
            <a:extLst>
              <a:ext uri="{FF2B5EF4-FFF2-40B4-BE49-F238E27FC236}">
                <a16:creationId xmlns:a16="http://schemas.microsoft.com/office/drawing/2014/main" id="{FF5FA0C1-2DFF-0C45-9EDD-2676F4328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454150"/>
            <a:ext cx="6148387" cy="519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07912988-CF4A-9C43-A416-DD4425DD2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0E0BA5D5-310E-3741-83C4-649C182F0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fr-FR"/>
          </a:p>
        </p:txBody>
      </p:sp>
      <p:pic>
        <p:nvPicPr>
          <p:cNvPr id="27651" name="Picture 5" descr="ArbGénéoCapét-4eHat98-150">
            <a:extLst>
              <a:ext uri="{FF2B5EF4-FFF2-40B4-BE49-F238E27FC236}">
                <a16:creationId xmlns:a16="http://schemas.microsoft.com/office/drawing/2014/main" id="{2D8682E5-664D-C249-A865-DDAC880D9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75" y="31750"/>
            <a:ext cx="46704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TabLouisPhil-4eBelin98-150">
            <a:extLst>
              <a:ext uri="{FF2B5EF4-FFF2-40B4-BE49-F238E27FC236}">
                <a16:creationId xmlns:a16="http://schemas.microsoft.com/office/drawing/2014/main" id="{9F98BD7A-5ECC-3146-A09F-814BC66A0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75"/>
            <a:ext cx="4427538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ZoneTexte 1">
            <a:extLst>
              <a:ext uri="{FF2B5EF4-FFF2-40B4-BE49-F238E27FC236}">
                <a16:creationId xmlns:a16="http://schemas.microsoft.com/office/drawing/2014/main" id="{94FCDB10-E4BF-2E4E-A0FE-B661CA9F3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688" y="2997200"/>
            <a:ext cx="48402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200"/>
              <a:t>Louis-Philippe Ier, « roi des Français » (et non plus » roi de France ») de 1830 à 1848.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/>
              <a:t>Il appartient à la branche des ducs « d’Orléans » de la famille capétienne. Son père avait voté la mort du roi Louis XVI.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200"/>
              <a:t>Ses partisans sont appelés « orléanistes » (alors que ceux défendant la branche traditionnelle sont appelés les « légitimistes »)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2" descr="PoiresPhilipon1834.jpg">
            <a:extLst>
              <a:ext uri="{FF2B5EF4-FFF2-40B4-BE49-F238E27FC236}">
                <a16:creationId xmlns:a16="http://schemas.microsoft.com/office/drawing/2014/main" id="{F68B3657-96BE-C74F-9EBB-ADEA41D76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0"/>
            <a:ext cx="4086225" cy="558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ZoneTexte 3">
            <a:extLst>
              <a:ext uri="{FF2B5EF4-FFF2-40B4-BE49-F238E27FC236}">
                <a16:creationId xmlns:a16="http://schemas.microsoft.com/office/drawing/2014/main" id="{58498CA4-7A23-2B49-9CA2-A99BA6D6A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5589588"/>
            <a:ext cx="43561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/>
              <a:t>Louis-Philippe Ier caricaturé en poire par Charles Philipon en 1831 dans la revue</a:t>
            </a:r>
            <a:r>
              <a:rPr lang="fr-FR" altLang="fr-FR" sz="2000" u="sng"/>
              <a:t> La Caricature</a:t>
            </a:r>
            <a:r>
              <a:rPr lang="fr-FR" altLang="fr-FR" sz="2000"/>
              <a:t> (reproduction par Daumier en 1834)</a:t>
            </a:r>
          </a:p>
        </p:txBody>
      </p:sp>
      <p:sp>
        <p:nvSpPr>
          <p:cNvPr id="29700" name="ZoneTexte 4">
            <a:extLst>
              <a:ext uri="{FF2B5EF4-FFF2-40B4-BE49-F238E27FC236}">
                <a16:creationId xmlns:a16="http://schemas.microsoft.com/office/drawing/2014/main" id="{25DE5E3D-DA56-2A4E-8117-7A30D79143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620713"/>
            <a:ext cx="3960812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/>
              <a:t>Après plusieurs procès pour ces dessins contre le roi Louis-Philippe en 1831, le dessinateur caricaturiste Charles Philipon est condamné pour offense au chef de l’Etat en janvier 1832 à 9 mois de prison et 2000 francs d’amende (somme énorme pour l’époque).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400"/>
              <a:t>En 1835, un loi restreint encore la liberté de la presse et le journal de Philipon, </a:t>
            </a:r>
            <a:r>
              <a:rPr lang="fr-FR" altLang="fr-FR" sz="2400" u="sng"/>
              <a:t>La Caricature</a:t>
            </a:r>
            <a:r>
              <a:rPr lang="fr-FR" altLang="fr-FR" sz="2400"/>
              <a:t>, doit cesser de paraître.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ouvelle présentation">
  <a:themeElements>
    <a:clrScheme name="">
      <a:dk1>
        <a:srgbClr val="000000"/>
      </a:dk1>
      <a:lt1>
        <a:srgbClr val="FF6969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B9B9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ouvelle pré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3" charset="0"/>
            <a:ea typeface="ＭＳ Ｐゴシック" pitchFamily="-103" charset="-128"/>
            <a:cs typeface="ＭＳ Ｐゴシック" pitchFamily="-10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3" charset="0"/>
            <a:ea typeface="ＭＳ Ｐゴシック" pitchFamily="-103" charset="-128"/>
            <a:cs typeface="ＭＳ Ｐゴシック" pitchFamily="-103" charset="-128"/>
          </a:defRPr>
        </a:defPPr>
      </a:lstStyle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3">
        <a:dk1>
          <a:srgbClr val="000000"/>
        </a:dk1>
        <a:lt1>
          <a:srgbClr val="FF66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B8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1036</Words>
  <Application>Microsoft Macintosh PowerPoint</Application>
  <PresentationFormat>Affichage à l'écran (4:3)</PresentationFormat>
  <Paragraphs>113</Paragraphs>
  <Slides>31</Slides>
  <Notes>26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5" baseType="lpstr">
      <vt:lpstr>Arial</vt:lpstr>
      <vt:lpstr>ＭＳ Ｐゴシック</vt:lpstr>
      <vt:lpstr>Wingdings</vt:lpstr>
      <vt:lpstr>Nouvelle présentation</vt:lpstr>
      <vt:lpstr>La France au XIXe siècle  (1815-1914)</vt:lpstr>
      <vt:lpstr>Introduction</vt:lpstr>
      <vt:lpstr>Présentation PowerPoint</vt:lpstr>
      <vt:lpstr>I) Une instabilité politique chronique               (1815-1870)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II) L’enracinement de la République  (1870-1914)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Jean-Louis Laubry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La France au XIXe siècle  (1815-1914)</dc:title>
  <dc:creator>Jean-Louis Laubry</dc:creator>
  <cp:lastModifiedBy>Jean-Louis Laubry</cp:lastModifiedBy>
  <cp:revision>135</cp:revision>
  <dcterms:created xsi:type="dcterms:W3CDTF">2017-01-11T12:56:56Z</dcterms:created>
  <dcterms:modified xsi:type="dcterms:W3CDTF">2021-01-09T16:09:13Z</dcterms:modified>
</cp:coreProperties>
</file>