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1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54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21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96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6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5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2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72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992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276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92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E269D0D-8AF0-4F30-BE91-88031872E5F1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8A14E74-0229-46D1-8F8C-7FD73750BB25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746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STOP MURDERING THE ENGLISH LANGUAGE !!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Aka</a:t>
            </a:r>
            <a:r>
              <a:rPr lang="fr-FR" dirty="0" smtClean="0"/>
              <a:t> the </a:t>
            </a:r>
            <a:r>
              <a:rPr lang="fr-FR" dirty="0" err="1" smtClean="0"/>
              <a:t>mistakes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definitely</a:t>
            </a:r>
            <a:r>
              <a:rPr lang="fr-FR" dirty="0" smtClean="0"/>
              <a:t> AVOID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2932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…ouvertes</a:t>
            </a:r>
          </a:p>
          <a:p>
            <a:r>
              <a:rPr lang="fr-FR" dirty="0" smtClean="0"/>
              <a:t>En français on peut tout dire : </a:t>
            </a:r>
          </a:p>
          <a:p>
            <a:r>
              <a:rPr lang="fr-FR" dirty="0" smtClean="0"/>
              <a:t>Tu aimes? = Aimes-tu? = Est-ce que tu aimes?</a:t>
            </a:r>
          </a:p>
          <a:p>
            <a:r>
              <a:rPr lang="fr-FR" b="1" dirty="0" smtClean="0"/>
              <a:t>En anglais juste UNE seule structure possible : </a:t>
            </a:r>
          </a:p>
          <a:p>
            <a:r>
              <a:rPr lang="fr-FR" b="1" dirty="0" smtClean="0"/>
              <a:t>Auxiliaire du temps + sujet + verbe</a:t>
            </a:r>
          </a:p>
          <a:p>
            <a:r>
              <a:rPr lang="fr-FR" dirty="0" smtClean="0"/>
              <a:t>Ex : présent simple : 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English? / </a:t>
            </a:r>
            <a:r>
              <a:rPr lang="fr-FR" dirty="0" err="1" smtClean="0"/>
              <a:t>Does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English?</a:t>
            </a:r>
          </a:p>
          <a:p>
            <a:r>
              <a:rPr lang="fr-FR" dirty="0" smtClean="0"/>
              <a:t>Ex : prétérit : </a:t>
            </a:r>
            <a:r>
              <a:rPr lang="fr-FR" dirty="0" err="1" smtClean="0"/>
              <a:t>Did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English?</a:t>
            </a:r>
          </a:p>
          <a:p>
            <a:r>
              <a:rPr lang="fr-FR" dirty="0" smtClean="0"/>
              <a:t>Ex : futur : Will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English?</a:t>
            </a:r>
          </a:p>
          <a:p>
            <a:r>
              <a:rPr lang="fr-FR" dirty="0" err="1" smtClean="0"/>
              <a:t>Etc</a:t>
            </a:r>
            <a:r>
              <a:rPr lang="fr-FR" dirty="0" smtClean="0"/>
              <a:t> !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9906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Want</a:t>
            </a:r>
            <a:r>
              <a:rPr lang="fr-FR" dirty="0" smtClean="0"/>
              <a:t> to /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to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règle est dans le titre ! : </a:t>
            </a:r>
            <a:r>
              <a:rPr lang="fr-FR" b="1" dirty="0" err="1" smtClean="0"/>
              <a:t>want</a:t>
            </a:r>
            <a:r>
              <a:rPr lang="fr-FR" b="1" dirty="0" smtClean="0"/>
              <a:t> et </a:t>
            </a:r>
            <a:r>
              <a:rPr lang="fr-FR" b="1" dirty="0" err="1" smtClean="0"/>
              <a:t>would</a:t>
            </a:r>
            <a:r>
              <a:rPr lang="fr-FR" b="1" dirty="0" smtClean="0"/>
              <a:t> </a:t>
            </a:r>
            <a:r>
              <a:rPr lang="fr-FR" b="1" dirty="0" err="1" smtClean="0"/>
              <a:t>like</a:t>
            </a:r>
            <a:r>
              <a:rPr lang="fr-FR" b="1" dirty="0" smtClean="0"/>
              <a:t> toujours suivis de TO</a:t>
            </a:r>
          </a:p>
          <a:p>
            <a:r>
              <a:rPr lang="fr-FR" dirty="0" smtClean="0"/>
              <a:t>Chantez encore ! I </a:t>
            </a:r>
            <a:r>
              <a:rPr lang="fr-FR" dirty="0" err="1" smtClean="0"/>
              <a:t>want</a:t>
            </a:r>
            <a:r>
              <a:rPr lang="fr-FR" dirty="0" smtClean="0"/>
              <a:t> to break free !</a:t>
            </a:r>
          </a:p>
          <a:p>
            <a:r>
              <a:rPr lang="fr-FR" dirty="0" smtClean="0"/>
              <a:t>Ou 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really</a:t>
            </a:r>
            <a:r>
              <a:rPr lang="fr-FR" dirty="0" smtClean="0"/>
              <a:t> </a:t>
            </a:r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make</a:t>
            </a:r>
            <a:r>
              <a:rPr lang="fr-FR" dirty="0" smtClean="0"/>
              <a:t> me </a:t>
            </a:r>
            <a:r>
              <a:rPr lang="fr-FR" dirty="0" err="1" smtClean="0"/>
              <a:t>cry</a:t>
            </a:r>
            <a:r>
              <a:rPr lang="fr-FR" dirty="0" smtClean="0"/>
              <a:t>…?</a:t>
            </a:r>
          </a:p>
          <a:p>
            <a:r>
              <a:rPr lang="fr-FR" dirty="0" smtClean="0"/>
              <a:t>Que dire d’autre…?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7991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…for </a:t>
            </a:r>
            <a:r>
              <a:rPr lang="fr-FR" dirty="0" err="1" smtClean="0"/>
              <a:t>following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class !!</a:t>
            </a:r>
          </a:p>
          <a:p>
            <a:endParaRPr lang="fr-FR" dirty="0"/>
          </a:p>
          <a:p>
            <a:r>
              <a:rPr lang="fr-FR" dirty="0" smtClean="0"/>
              <a:t>Et pas </a:t>
            </a:r>
            <a:r>
              <a:rPr lang="fr-FR" dirty="0" err="1" smtClean="0"/>
              <a:t>thank’s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endParaRPr lang="fr-FR" dirty="0" smtClean="0"/>
          </a:p>
          <a:p>
            <a:r>
              <a:rPr lang="fr-FR" dirty="0" smtClean="0"/>
              <a:t>Ou </a:t>
            </a:r>
            <a:r>
              <a:rPr lang="fr-FR" dirty="0" err="1" smtClean="0"/>
              <a:t>thanks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13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-</a:t>
            </a:r>
            <a:r>
              <a:rPr lang="fr-FR" dirty="0" err="1" smtClean="0"/>
              <a:t>ed</a:t>
            </a:r>
            <a:r>
              <a:rPr lang="fr-FR" dirty="0" smtClean="0"/>
              <a:t> VS -</a:t>
            </a:r>
            <a:r>
              <a:rPr lang="fr-FR" dirty="0" err="1" smtClean="0"/>
              <a:t>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/>
              <a:t>-</a:t>
            </a:r>
            <a:r>
              <a:rPr lang="fr-FR" sz="2800" b="1" dirty="0" err="1" smtClean="0"/>
              <a:t>ed</a:t>
            </a:r>
            <a:r>
              <a:rPr lang="fr-FR" sz="2800" b="1" dirty="0" smtClean="0"/>
              <a:t> = é – </a:t>
            </a:r>
            <a:r>
              <a:rPr lang="fr-FR" sz="2800" b="1" dirty="0" err="1" smtClean="0"/>
              <a:t>ée</a:t>
            </a:r>
            <a:r>
              <a:rPr lang="fr-FR" sz="2800" b="1" dirty="0" smtClean="0"/>
              <a:t> – </a:t>
            </a:r>
            <a:r>
              <a:rPr lang="fr-FR" sz="2800" b="1" dirty="0" err="1" smtClean="0"/>
              <a:t>és</a:t>
            </a:r>
            <a:r>
              <a:rPr lang="fr-FR" sz="2800" b="1" dirty="0" smtClean="0"/>
              <a:t> – </a:t>
            </a:r>
            <a:r>
              <a:rPr lang="fr-FR" sz="2800" b="1" dirty="0" err="1" smtClean="0"/>
              <a:t>ées</a:t>
            </a:r>
            <a:endParaRPr lang="fr-FR" sz="2800" b="1" dirty="0" smtClean="0"/>
          </a:p>
          <a:p>
            <a:r>
              <a:rPr lang="fr-FR" dirty="0" smtClean="0"/>
              <a:t>Ex : </a:t>
            </a:r>
            <a:r>
              <a:rPr lang="fr-FR" dirty="0" err="1" smtClean="0"/>
              <a:t>I’m</a:t>
            </a:r>
            <a:r>
              <a:rPr lang="fr-FR" dirty="0" smtClean="0"/>
              <a:t> </a:t>
            </a:r>
            <a:r>
              <a:rPr lang="fr-FR" dirty="0" err="1" smtClean="0"/>
              <a:t>interested</a:t>
            </a:r>
            <a:r>
              <a:rPr lang="fr-FR" dirty="0" smtClean="0"/>
              <a:t>. Je suis intéressé(e).</a:t>
            </a:r>
          </a:p>
          <a:p>
            <a:r>
              <a:rPr lang="fr-FR" dirty="0" smtClean="0"/>
              <a:t>Ex : He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shocked</a:t>
            </a:r>
            <a:r>
              <a:rPr lang="fr-FR" dirty="0" smtClean="0"/>
              <a:t>. Il était choqué.                       </a:t>
            </a:r>
            <a:r>
              <a:rPr lang="fr-FR" dirty="0" err="1" smtClean="0"/>
              <a:t>shock</a:t>
            </a:r>
            <a:r>
              <a:rPr lang="fr-FR" b="1" u="sng" dirty="0" err="1" smtClean="0"/>
              <a:t>e</a:t>
            </a:r>
            <a:r>
              <a:rPr lang="fr-FR" dirty="0" err="1" smtClean="0"/>
              <a:t>d</a:t>
            </a:r>
            <a:r>
              <a:rPr lang="fr-FR" dirty="0" smtClean="0"/>
              <a:t> = choqu</a:t>
            </a:r>
            <a:r>
              <a:rPr lang="fr-FR" b="1" u="sng" dirty="0" smtClean="0"/>
              <a:t>é</a:t>
            </a:r>
            <a:r>
              <a:rPr lang="fr-FR" dirty="0" smtClean="0"/>
              <a:t>  </a:t>
            </a:r>
          </a:p>
          <a:p>
            <a:endParaRPr lang="fr-FR" dirty="0"/>
          </a:p>
          <a:p>
            <a:r>
              <a:rPr lang="fr-FR" sz="2800" b="1" dirty="0" smtClean="0"/>
              <a:t>-</a:t>
            </a:r>
            <a:r>
              <a:rPr lang="fr-FR" sz="2800" b="1" dirty="0" err="1" smtClean="0"/>
              <a:t>ing</a:t>
            </a:r>
            <a:r>
              <a:rPr lang="fr-FR" sz="2800" b="1" dirty="0" smtClean="0"/>
              <a:t> = </a:t>
            </a:r>
            <a:r>
              <a:rPr lang="fr-FR" sz="2800" b="1" dirty="0" err="1" smtClean="0"/>
              <a:t>ant</a:t>
            </a:r>
            <a:r>
              <a:rPr lang="fr-FR" sz="2800" b="1" dirty="0" smtClean="0"/>
              <a:t> – ante – </a:t>
            </a:r>
            <a:r>
              <a:rPr lang="fr-FR" sz="2800" b="1" dirty="0" err="1" smtClean="0"/>
              <a:t>ants</a:t>
            </a:r>
            <a:r>
              <a:rPr lang="fr-FR" sz="2800" b="1" dirty="0" smtClean="0"/>
              <a:t> - antes</a:t>
            </a:r>
          </a:p>
          <a:p>
            <a:r>
              <a:rPr lang="fr-FR" dirty="0" smtClean="0"/>
              <a:t>Ex : </a:t>
            </a:r>
            <a:r>
              <a:rPr lang="fr-FR" dirty="0" err="1" smtClean="0"/>
              <a:t>I’m</a:t>
            </a:r>
            <a:r>
              <a:rPr lang="fr-FR" dirty="0" smtClean="0"/>
              <a:t> </a:t>
            </a:r>
            <a:r>
              <a:rPr lang="fr-FR" dirty="0" err="1" smtClean="0"/>
              <a:t>interesting</a:t>
            </a:r>
            <a:r>
              <a:rPr lang="fr-FR" dirty="0"/>
              <a:t>.</a:t>
            </a:r>
            <a:r>
              <a:rPr lang="fr-FR" dirty="0" smtClean="0"/>
              <a:t> Je suis intéressant(e).        </a:t>
            </a:r>
          </a:p>
          <a:p>
            <a:r>
              <a:rPr lang="fr-FR" dirty="0" smtClean="0"/>
              <a:t>Ex : He </a:t>
            </a:r>
            <a:r>
              <a:rPr lang="fr-FR" dirty="0" err="1" smtClean="0"/>
              <a:t>was</a:t>
            </a:r>
            <a:r>
              <a:rPr lang="fr-FR" dirty="0" smtClean="0"/>
              <a:t> shocking. Il était choquant.                    shocki</a:t>
            </a:r>
            <a:r>
              <a:rPr lang="fr-FR" b="1" u="sng" dirty="0" smtClean="0"/>
              <a:t>n</a:t>
            </a:r>
            <a:r>
              <a:rPr lang="fr-FR" dirty="0" smtClean="0"/>
              <a:t>g = choqua</a:t>
            </a:r>
            <a:r>
              <a:rPr lang="fr-FR" b="1" u="sng" dirty="0" smtClean="0"/>
              <a:t>n</a:t>
            </a:r>
            <a:r>
              <a:rPr lang="fr-FR" dirty="0" smtClean="0"/>
              <a:t>t   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264" y="2967473"/>
            <a:ext cx="960000" cy="96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264" y="4876800"/>
            <a:ext cx="960000" cy="9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316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 VS to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« Pour » suivi d’un verbe     </a:t>
            </a:r>
          </a:p>
          <a:p>
            <a:r>
              <a:rPr lang="fr-FR" b="1" dirty="0"/>
              <a:t>E</a:t>
            </a:r>
            <a:r>
              <a:rPr lang="fr-FR" b="1" dirty="0" smtClean="0"/>
              <a:t>x : pour réussir un examen </a:t>
            </a:r>
          </a:p>
          <a:p>
            <a:r>
              <a:rPr lang="fr-FR" b="1" dirty="0" smtClean="0"/>
              <a:t>Ex : pour vendre plus</a:t>
            </a:r>
          </a:p>
          <a:p>
            <a:r>
              <a:rPr lang="fr-FR" dirty="0" smtClean="0"/>
              <a:t>Ce n’est pas « for » en anglais (désolée)</a:t>
            </a:r>
          </a:p>
          <a:p>
            <a:r>
              <a:rPr lang="fr-FR" dirty="0" smtClean="0"/>
              <a:t>C’est …..TO</a:t>
            </a:r>
          </a:p>
          <a:p>
            <a:r>
              <a:rPr lang="fr-FR" dirty="0" smtClean="0"/>
              <a:t>Donc </a:t>
            </a:r>
            <a:r>
              <a:rPr lang="fr-FR" b="1" dirty="0"/>
              <a:t>pour réussir un examen </a:t>
            </a:r>
            <a:r>
              <a:rPr lang="fr-FR" b="1" dirty="0" smtClean="0"/>
              <a:t>= </a:t>
            </a:r>
            <a:r>
              <a:rPr lang="fr-FR" sz="2800" b="1" dirty="0" smtClean="0"/>
              <a:t>to</a:t>
            </a:r>
            <a:r>
              <a:rPr lang="fr-FR" b="1" dirty="0" smtClean="0"/>
              <a:t> </a:t>
            </a:r>
            <a:r>
              <a:rPr lang="fr-FR" b="1" dirty="0" err="1" smtClean="0"/>
              <a:t>pass</a:t>
            </a:r>
            <a:r>
              <a:rPr lang="fr-FR" b="1" dirty="0" smtClean="0"/>
              <a:t> an exam</a:t>
            </a:r>
          </a:p>
          <a:p>
            <a:r>
              <a:rPr lang="fr-FR" b="1" dirty="0"/>
              <a:t>pour vendre </a:t>
            </a:r>
            <a:r>
              <a:rPr lang="fr-FR" b="1" dirty="0" smtClean="0"/>
              <a:t>plus = </a:t>
            </a:r>
            <a:r>
              <a:rPr lang="fr-FR" sz="2800" b="1" dirty="0" smtClean="0"/>
              <a:t>to</a:t>
            </a:r>
            <a:r>
              <a:rPr lang="fr-FR" b="1" dirty="0" smtClean="0"/>
              <a:t> </a:t>
            </a:r>
            <a:r>
              <a:rPr lang="fr-FR" b="1" dirty="0" err="1" smtClean="0"/>
              <a:t>sell</a:t>
            </a:r>
            <a:r>
              <a:rPr lang="fr-FR" b="1" dirty="0" smtClean="0"/>
              <a:t> more</a:t>
            </a:r>
          </a:p>
          <a:p>
            <a:r>
              <a:rPr lang="fr-FR" b="1" dirty="0" smtClean="0"/>
              <a:t>Pas non plus « for to do » ou « for </a:t>
            </a:r>
            <a:r>
              <a:rPr lang="fr-FR" b="1" dirty="0" err="1" smtClean="0"/>
              <a:t>doing</a:t>
            </a:r>
            <a:r>
              <a:rPr lang="fr-FR" b="1" dirty="0" smtClean="0"/>
              <a:t> » </a:t>
            </a:r>
            <a:r>
              <a:rPr lang="fr-FR" sz="1800" b="1" dirty="0" smtClean="0"/>
              <a:t>ou « to for » </a:t>
            </a:r>
            <a:r>
              <a:rPr lang="fr-FR" sz="1400" b="1" dirty="0" smtClean="0"/>
              <a:t>ou « to </a:t>
            </a:r>
            <a:r>
              <a:rPr lang="fr-FR" sz="1400" b="1" dirty="0" err="1" smtClean="0"/>
              <a:t>to</a:t>
            </a:r>
            <a:r>
              <a:rPr lang="fr-FR" sz="1400" b="1" dirty="0" smtClean="0"/>
              <a:t> »</a:t>
            </a:r>
            <a:r>
              <a:rPr lang="fr-FR" sz="1800" b="1" dirty="0" smtClean="0"/>
              <a:t> </a:t>
            </a:r>
            <a:r>
              <a:rPr lang="fr-FR" sz="1200" b="1" dirty="0" smtClean="0"/>
              <a:t>ou « for </a:t>
            </a:r>
            <a:r>
              <a:rPr lang="fr-FR" sz="1200" b="1" dirty="0" err="1" smtClean="0"/>
              <a:t>for</a:t>
            </a:r>
            <a:r>
              <a:rPr lang="fr-FR" sz="1200" b="1" dirty="0" smtClean="0"/>
              <a:t> » </a:t>
            </a:r>
            <a:r>
              <a:rPr lang="fr-FR" sz="1100" b="1" dirty="0" smtClean="0"/>
              <a:t>ou ……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01130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/ an / the / </a:t>
            </a:r>
            <a:r>
              <a:rPr lang="fr-FR" dirty="0" err="1" smtClean="0"/>
              <a:t>nothing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4128" y="1921164"/>
            <a:ext cx="9720073" cy="4388196"/>
          </a:xfrm>
        </p:spPr>
        <p:txBody>
          <a:bodyPr>
            <a:normAutofit fontScale="92500" lnSpcReduction="20000"/>
          </a:bodyPr>
          <a:lstStyle/>
          <a:p>
            <a:r>
              <a:rPr lang="fr-FR" sz="3000" b="1" dirty="0" smtClean="0"/>
              <a:t>A = un / une avant consonne</a:t>
            </a:r>
          </a:p>
          <a:p>
            <a:r>
              <a:rPr lang="fr-FR" dirty="0" smtClean="0"/>
              <a:t>Ex : un chien = a </a:t>
            </a:r>
            <a:r>
              <a:rPr lang="fr-FR" b="1" dirty="0" smtClean="0"/>
              <a:t>d</a:t>
            </a:r>
            <a:r>
              <a:rPr lang="fr-FR" dirty="0" smtClean="0"/>
              <a:t>og (attention : y et u considérés comme consonne – a </a:t>
            </a:r>
            <a:r>
              <a:rPr lang="fr-FR" dirty="0" err="1" smtClean="0"/>
              <a:t>youtuber</a:t>
            </a:r>
            <a:r>
              <a:rPr lang="fr-FR" dirty="0" smtClean="0"/>
              <a:t> / a </a:t>
            </a:r>
            <a:r>
              <a:rPr lang="fr-FR" dirty="0" err="1" smtClean="0"/>
              <a:t>university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sz="3000" b="1" dirty="0" smtClean="0"/>
              <a:t>An = un / une avant voyelle</a:t>
            </a:r>
          </a:p>
          <a:p>
            <a:r>
              <a:rPr lang="fr-FR" dirty="0" smtClean="0"/>
              <a:t>Ex : une pomme = an </a:t>
            </a:r>
            <a:r>
              <a:rPr lang="fr-FR" b="1" dirty="0" err="1" smtClean="0"/>
              <a:t>a</a:t>
            </a:r>
            <a:r>
              <a:rPr lang="fr-FR" dirty="0" err="1" smtClean="0"/>
              <a:t>pple</a:t>
            </a:r>
            <a:endParaRPr lang="fr-FR" dirty="0"/>
          </a:p>
          <a:p>
            <a:r>
              <a:rPr lang="fr-FR" sz="3000" b="1" dirty="0" smtClean="0"/>
              <a:t>The = le / la / les </a:t>
            </a:r>
          </a:p>
          <a:p>
            <a:r>
              <a:rPr lang="fr-FR" dirty="0" smtClean="0"/>
              <a:t>Ex : the dog = le chien / the </a:t>
            </a:r>
            <a:r>
              <a:rPr lang="fr-FR" dirty="0" err="1" smtClean="0"/>
              <a:t>apple</a:t>
            </a:r>
            <a:r>
              <a:rPr lang="fr-FR" dirty="0" smtClean="0"/>
              <a:t> = la pomme / the </a:t>
            </a:r>
            <a:r>
              <a:rPr lang="fr-FR" dirty="0" err="1" smtClean="0"/>
              <a:t>dogs</a:t>
            </a:r>
            <a:r>
              <a:rPr lang="fr-FR" dirty="0" smtClean="0"/>
              <a:t> = les chiens </a:t>
            </a:r>
          </a:p>
          <a:p>
            <a:r>
              <a:rPr lang="fr-FR" sz="3000" b="1" dirty="0" smtClean="0"/>
              <a:t>Nothing + pluriel = quand on ne précise pas</a:t>
            </a:r>
          </a:p>
          <a:p>
            <a:r>
              <a:rPr lang="fr-FR" dirty="0" smtClean="0"/>
              <a:t>Ex : I </a:t>
            </a:r>
            <a:r>
              <a:rPr lang="fr-FR" dirty="0" err="1" smtClean="0"/>
              <a:t>like</a:t>
            </a:r>
            <a:r>
              <a:rPr lang="fr-FR" dirty="0" smtClean="0"/>
              <a:t> books. J’aime les livres (tous les livres / les livres en général)</a:t>
            </a:r>
          </a:p>
          <a:p>
            <a:r>
              <a:rPr lang="fr-FR" dirty="0" smtClean="0"/>
              <a:t>Ex : I </a:t>
            </a:r>
            <a:r>
              <a:rPr lang="fr-FR" dirty="0" err="1" smtClean="0"/>
              <a:t>like</a:t>
            </a:r>
            <a:r>
              <a:rPr lang="fr-FR" dirty="0" smtClean="0"/>
              <a:t> the books </a:t>
            </a:r>
            <a:r>
              <a:rPr lang="fr-FR" dirty="0" err="1" smtClean="0"/>
              <a:t>you’ve</a:t>
            </a:r>
            <a:r>
              <a:rPr lang="fr-FR" dirty="0" smtClean="0"/>
              <a:t> lent me. J’aime les livres que tu m’as prêtés. (pas les livres en général, les tiens !)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4807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…………………depuis 10 ans.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 français on utilise le présent pour une action commencée dans le passé mais toujours vraie : </a:t>
            </a:r>
          </a:p>
          <a:p>
            <a:r>
              <a:rPr lang="fr-FR" dirty="0" smtClean="0"/>
              <a:t>Ex : je fais de la gestion depuis 1 an et demi.</a:t>
            </a:r>
          </a:p>
          <a:p>
            <a:r>
              <a:rPr lang="fr-FR" dirty="0" smtClean="0"/>
              <a:t>En anglais il faut utiliser « </a:t>
            </a:r>
            <a:r>
              <a:rPr lang="fr-FR" b="1" dirty="0" smtClean="0"/>
              <a:t>have been </a:t>
            </a:r>
            <a:r>
              <a:rPr lang="fr-FR" b="1" dirty="0" err="1" smtClean="0"/>
              <a:t>V+ing</a:t>
            </a:r>
            <a:r>
              <a:rPr lang="fr-FR" b="1" dirty="0" smtClean="0"/>
              <a:t> » (</a:t>
            </a:r>
            <a:r>
              <a:rPr lang="fr-FR" dirty="0" smtClean="0"/>
              <a:t>pour les verbes d’action). </a:t>
            </a:r>
          </a:p>
          <a:p>
            <a:r>
              <a:rPr lang="fr-FR" dirty="0" smtClean="0"/>
              <a:t>Donc </a:t>
            </a:r>
            <a:r>
              <a:rPr lang="fr-FR" b="1" dirty="0" smtClean="0"/>
              <a:t>I have been </a:t>
            </a:r>
            <a:r>
              <a:rPr lang="fr-FR" b="1" dirty="0" err="1" smtClean="0"/>
              <a:t>studying</a:t>
            </a:r>
            <a:r>
              <a:rPr lang="fr-FR" b="1" dirty="0" smtClean="0"/>
              <a:t> management for a </a:t>
            </a:r>
            <a:r>
              <a:rPr lang="fr-FR" b="1" dirty="0" err="1" smtClean="0"/>
              <a:t>year</a:t>
            </a:r>
            <a:r>
              <a:rPr lang="fr-FR" b="1" dirty="0" smtClean="0"/>
              <a:t> and a </a:t>
            </a:r>
            <a:r>
              <a:rPr lang="fr-FR" b="1" dirty="0" err="1" smtClean="0"/>
              <a:t>half</a:t>
            </a:r>
            <a:r>
              <a:rPr lang="fr-FR" b="1" dirty="0" smtClean="0"/>
              <a:t>.</a:t>
            </a:r>
          </a:p>
          <a:p>
            <a:r>
              <a:rPr lang="fr-FR" dirty="0" smtClean="0"/>
              <a:t>Et pas I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studying</a:t>
            </a:r>
            <a:r>
              <a:rPr lang="fr-FR" dirty="0" smtClean="0"/>
              <a:t> management ou I </a:t>
            </a:r>
            <a:r>
              <a:rPr lang="fr-FR" dirty="0" err="1" smtClean="0"/>
              <a:t>study</a:t>
            </a:r>
            <a:r>
              <a:rPr lang="fr-FR" dirty="0" smtClean="0"/>
              <a:t> !!!</a:t>
            </a:r>
          </a:p>
          <a:p>
            <a:r>
              <a:rPr lang="fr-FR" dirty="0" smtClean="0"/>
              <a:t>Donc pensez : …</a:t>
            </a:r>
            <a:r>
              <a:rPr lang="fr-FR" dirty="0" err="1" smtClean="0"/>
              <a:t>bla</a:t>
            </a:r>
            <a:r>
              <a:rPr lang="fr-FR" dirty="0" smtClean="0"/>
              <a:t> </a:t>
            </a:r>
            <a:r>
              <a:rPr lang="fr-FR" dirty="0" err="1" smtClean="0"/>
              <a:t>bla</a:t>
            </a:r>
            <a:r>
              <a:rPr lang="fr-FR" dirty="0" smtClean="0"/>
              <a:t> </a:t>
            </a:r>
            <a:r>
              <a:rPr lang="fr-FR" dirty="0" err="1" smtClean="0"/>
              <a:t>bla</a:t>
            </a:r>
            <a:r>
              <a:rPr lang="fr-FR" dirty="0" smtClean="0"/>
              <a:t>…depuis … = have been (do)</a:t>
            </a:r>
            <a:r>
              <a:rPr lang="fr-FR" dirty="0" err="1" smtClean="0"/>
              <a:t>ing</a:t>
            </a:r>
            <a:r>
              <a:rPr lang="fr-FR" dirty="0" smtClean="0"/>
              <a:t>, et c’est tout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8989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 VS </a:t>
            </a:r>
            <a:r>
              <a:rPr lang="fr-FR" dirty="0" err="1" smtClean="0"/>
              <a:t>since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 français les 2 se traduisent par …depuis</a:t>
            </a:r>
          </a:p>
          <a:p>
            <a:r>
              <a:rPr lang="fr-FR" dirty="0" smtClean="0"/>
              <a:t>Depuis 10 ans = depuis 2012</a:t>
            </a:r>
          </a:p>
          <a:p>
            <a:r>
              <a:rPr lang="fr-FR" dirty="0" smtClean="0"/>
              <a:t>En anglais : fo</a:t>
            </a:r>
            <a:r>
              <a:rPr lang="fr-FR" dirty="0" smtClean="0">
                <a:solidFill>
                  <a:srgbClr val="FF0000"/>
                </a:solidFill>
              </a:rPr>
              <a:t>r</a:t>
            </a:r>
            <a:r>
              <a:rPr lang="fr-FR" dirty="0" smtClean="0"/>
              <a:t> + du</a:t>
            </a:r>
            <a:r>
              <a:rPr lang="fr-FR" dirty="0" smtClean="0">
                <a:solidFill>
                  <a:srgbClr val="FF0000"/>
                </a:solidFill>
              </a:rPr>
              <a:t>r</a:t>
            </a:r>
            <a:r>
              <a:rPr lang="fr-FR" dirty="0" smtClean="0"/>
              <a:t>ée ou For quand on peut dire « ça fait 10 ans que … »</a:t>
            </a:r>
          </a:p>
          <a:p>
            <a:r>
              <a:rPr lang="fr-FR" dirty="0" smtClean="0"/>
              <a:t>Ex : Je fais de la </a:t>
            </a:r>
            <a:r>
              <a:rPr lang="fr-FR" dirty="0" err="1" smtClean="0"/>
              <a:t>muscu</a:t>
            </a:r>
            <a:r>
              <a:rPr lang="fr-FR" dirty="0" smtClean="0"/>
              <a:t> depuis 2 ans.</a:t>
            </a:r>
          </a:p>
          <a:p>
            <a:r>
              <a:rPr lang="fr-FR" dirty="0" smtClean="0"/>
              <a:t>= ça fait 2 ans que </a:t>
            </a:r>
            <a:r>
              <a:rPr lang="fr-FR" dirty="0" smtClean="0"/>
              <a:t>je fais de la </a:t>
            </a:r>
            <a:r>
              <a:rPr lang="fr-FR" dirty="0" err="1" smtClean="0"/>
              <a:t>muscu</a:t>
            </a:r>
            <a:r>
              <a:rPr lang="fr-FR" dirty="0" smtClean="0"/>
              <a:t> DONC </a:t>
            </a:r>
            <a:r>
              <a:rPr lang="fr-FR" dirty="0" smtClean="0"/>
              <a:t>I have been </a:t>
            </a:r>
            <a:r>
              <a:rPr lang="fr-FR" dirty="0" err="1" smtClean="0"/>
              <a:t>working</a:t>
            </a:r>
            <a:r>
              <a:rPr lang="fr-FR" dirty="0" smtClean="0"/>
              <a:t> out FOR 2 </a:t>
            </a:r>
            <a:r>
              <a:rPr lang="fr-FR" dirty="0" err="1" smtClean="0"/>
              <a:t>years</a:t>
            </a:r>
            <a:r>
              <a:rPr lang="fr-FR" dirty="0" smtClean="0"/>
              <a:t>.</a:t>
            </a:r>
          </a:p>
          <a:p>
            <a:r>
              <a:rPr lang="fr-FR" dirty="0" smtClean="0"/>
              <a:t>VS </a:t>
            </a:r>
          </a:p>
          <a:p>
            <a:r>
              <a:rPr lang="fr-FR" dirty="0" smtClean="0"/>
              <a:t>Je fais de la </a:t>
            </a:r>
            <a:r>
              <a:rPr lang="fr-FR" dirty="0" err="1" smtClean="0"/>
              <a:t>muscu</a:t>
            </a:r>
            <a:r>
              <a:rPr lang="fr-FR" dirty="0" smtClean="0"/>
              <a:t> depuis 2020. # ça fait 2020 que je fais de la </a:t>
            </a:r>
            <a:r>
              <a:rPr lang="fr-FR" dirty="0" err="1" smtClean="0"/>
              <a:t>muscu</a:t>
            </a:r>
            <a:r>
              <a:rPr lang="fr-FR" dirty="0" smtClean="0"/>
              <a:t> IMPOSSIBLE</a:t>
            </a:r>
          </a:p>
          <a:p>
            <a:r>
              <a:rPr lang="fr-FR" dirty="0" smtClean="0"/>
              <a:t>DONC I have been </a:t>
            </a:r>
            <a:r>
              <a:rPr lang="fr-FR" dirty="0" err="1" smtClean="0"/>
              <a:t>working</a:t>
            </a:r>
            <a:r>
              <a:rPr lang="fr-FR" dirty="0" smtClean="0"/>
              <a:t> out </a:t>
            </a:r>
            <a:r>
              <a:rPr lang="fr-FR" dirty="0" err="1" smtClean="0"/>
              <a:t>since</a:t>
            </a:r>
            <a:r>
              <a:rPr lang="fr-FR" dirty="0" smtClean="0"/>
              <a:t> 2020.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2483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négation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Bad news : en anglais ce n’est pas juste NOT</a:t>
            </a:r>
          </a:p>
          <a:p>
            <a:r>
              <a:rPr lang="fr-FR" dirty="0" smtClean="0"/>
              <a:t>I </a:t>
            </a:r>
            <a:r>
              <a:rPr lang="fr-FR" dirty="0" err="1" smtClean="0"/>
              <a:t>like</a:t>
            </a:r>
            <a:r>
              <a:rPr lang="fr-FR" dirty="0" smtClean="0"/>
              <a:t> VS I </a:t>
            </a:r>
            <a:r>
              <a:rPr lang="fr-FR" dirty="0" err="1" smtClean="0"/>
              <a:t>like</a:t>
            </a:r>
            <a:r>
              <a:rPr lang="fr-FR" dirty="0" smtClean="0"/>
              <a:t> NOT     NO WAY NOT !!!</a:t>
            </a:r>
            <a:endParaRPr lang="fr-FR" dirty="0"/>
          </a:p>
          <a:p>
            <a:r>
              <a:rPr lang="fr-FR" b="1" dirty="0" smtClean="0"/>
              <a:t>C’est l’auxiliaire du temps auquel on parle + NOT</a:t>
            </a:r>
          </a:p>
          <a:p>
            <a:r>
              <a:rPr lang="fr-FR" dirty="0" smtClean="0"/>
              <a:t>Ex : présent simple : do not / (</a:t>
            </a:r>
            <a:r>
              <a:rPr lang="fr-FR" dirty="0" err="1" smtClean="0"/>
              <a:t>he</a:t>
            </a:r>
            <a:r>
              <a:rPr lang="fr-FR" dirty="0" smtClean="0"/>
              <a:t>/</a:t>
            </a:r>
            <a:r>
              <a:rPr lang="fr-FR" dirty="0" err="1" smtClean="0"/>
              <a:t>she</a:t>
            </a:r>
            <a:r>
              <a:rPr lang="fr-FR" dirty="0" smtClean="0"/>
              <a:t>/</a:t>
            </a:r>
            <a:r>
              <a:rPr lang="fr-FR" dirty="0" err="1" smtClean="0"/>
              <a:t>it</a:t>
            </a:r>
            <a:r>
              <a:rPr lang="fr-FR" dirty="0" smtClean="0"/>
              <a:t>) </a:t>
            </a:r>
            <a:r>
              <a:rPr lang="fr-FR" dirty="0" err="1" smtClean="0"/>
              <a:t>does</a:t>
            </a:r>
            <a:r>
              <a:rPr lang="fr-FR" dirty="0" smtClean="0"/>
              <a:t> not</a:t>
            </a:r>
          </a:p>
          <a:p>
            <a:r>
              <a:rPr lang="fr-FR" dirty="0" smtClean="0"/>
              <a:t>Ex : présent continu </a:t>
            </a:r>
            <a:r>
              <a:rPr lang="fr-FR" dirty="0"/>
              <a:t>: </a:t>
            </a:r>
            <a:r>
              <a:rPr lang="fr-FR" dirty="0" err="1"/>
              <a:t>am</a:t>
            </a:r>
            <a:r>
              <a:rPr lang="fr-FR" dirty="0"/>
              <a:t> not / </a:t>
            </a:r>
            <a:r>
              <a:rPr lang="fr-FR" dirty="0" err="1"/>
              <a:t>is</a:t>
            </a:r>
            <a:r>
              <a:rPr lang="fr-FR" dirty="0"/>
              <a:t> not / are </a:t>
            </a:r>
            <a:r>
              <a:rPr lang="fr-FR" dirty="0" smtClean="0"/>
              <a:t>not</a:t>
            </a:r>
          </a:p>
          <a:p>
            <a:r>
              <a:rPr lang="fr-FR" dirty="0" smtClean="0"/>
              <a:t>Ex : prétérit : </a:t>
            </a:r>
            <a:r>
              <a:rPr lang="fr-FR" dirty="0" err="1" smtClean="0"/>
              <a:t>did</a:t>
            </a:r>
            <a:r>
              <a:rPr lang="fr-FR" dirty="0" smtClean="0"/>
              <a:t> not</a:t>
            </a:r>
          </a:p>
          <a:p>
            <a:r>
              <a:rPr lang="fr-FR" dirty="0" smtClean="0"/>
              <a:t>Ex : </a:t>
            </a:r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perfect</a:t>
            </a:r>
            <a:r>
              <a:rPr lang="fr-FR" dirty="0" smtClean="0"/>
              <a:t> : have not</a:t>
            </a:r>
          </a:p>
          <a:p>
            <a:r>
              <a:rPr lang="fr-FR" dirty="0" smtClean="0"/>
              <a:t>Ex : futur : </a:t>
            </a:r>
            <a:r>
              <a:rPr lang="fr-FR" dirty="0" err="1" smtClean="0"/>
              <a:t>will</a:t>
            </a:r>
            <a:r>
              <a:rPr lang="fr-FR" dirty="0" smtClean="0"/>
              <a:t> not</a:t>
            </a:r>
          </a:p>
          <a:p>
            <a:r>
              <a:rPr lang="fr-FR" dirty="0" smtClean="0"/>
              <a:t>Ex : conditionnel : </a:t>
            </a:r>
            <a:r>
              <a:rPr lang="fr-FR" dirty="0" err="1" smtClean="0"/>
              <a:t>would</a:t>
            </a:r>
            <a:r>
              <a:rPr lang="fr-FR" dirty="0" smtClean="0"/>
              <a:t> not      </a:t>
            </a:r>
            <a:r>
              <a:rPr lang="fr-FR" dirty="0" err="1" smtClean="0"/>
              <a:t>etc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2393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Yes</a:t>
            </a:r>
            <a:r>
              <a:rPr lang="fr-FR" dirty="0" smtClean="0"/>
              <a:t>,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Can / </a:t>
            </a:r>
            <a:r>
              <a:rPr lang="fr-FR" b="1" dirty="0" err="1" smtClean="0"/>
              <a:t>coul</a:t>
            </a:r>
            <a:r>
              <a:rPr lang="fr-FR" b="1" dirty="0" err="1" smtClean="0"/>
              <a:t>d</a:t>
            </a:r>
            <a:r>
              <a:rPr lang="fr-FR" b="1" dirty="0" smtClean="0"/>
              <a:t> / </a:t>
            </a:r>
            <a:r>
              <a:rPr lang="fr-FR" b="1" dirty="0" err="1" smtClean="0"/>
              <a:t>may</a:t>
            </a:r>
            <a:r>
              <a:rPr lang="fr-FR" b="1" dirty="0" smtClean="0"/>
              <a:t> / </a:t>
            </a:r>
            <a:r>
              <a:rPr lang="fr-FR" b="1" dirty="0" err="1" smtClean="0"/>
              <a:t>might</a:t>
            </a:r>
            <a:r>
              <a:rPr lang="fr-FR" b="1" dirty="0" smtClean="0"/>
              <a:t> / must / </a:t>
            </a:r>
            <a:r>
              <a:rPr lang="fr-FR" b="1" dirty="0" err="1" smtClean="0"/>
              <a:t>should</a:t>
            </a:r>
            <a:r>
              <a:rPr lang="fr-FR" b="1" dirty="0" smtClean="0"/>
              <a:t> / </a:t>
            </a:r>
            <a:r>
              <a:rPr lang="fr-FR" b="1" dirty="0" err="1" smtClean="0"/>
              <a:t>will</a:t>
            </a:r>
            <a:r>
              <a:rPr lang="fr-FR" b="1" dirty="0" smtClean="0"/>
              <a:t> / </a:t>
            </a:r>
            <a:r>
              <a:rPr lang="fr-FR" b="1" dirty="0" err="1" smtClean="0"/>
              <a:t>would</a:t>
            </a:r>
            <a:r>
              <a:rPr lang="fr-FR" b="1" dirty="0" smtClean="0"/>
              <a:t> </a:t>
            </a:r>
          </a:p>
          <a:p>
            <a:r>
              <a:rPr lang="fr-FR" dirty="0" smtClean="0"/>
              <a:t>Ne sont jamais suivis de TO !</a:t>
            </a:r>
          </a:p>
          <a:p>
            <a:r>
              <a:rPr lang="fr-FR" dirty="0" smtClean="0"/>
              <a:t>Chantez !!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,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, rock </a:t>
            </a:r>
            <a:r>
              <a:rPr lang="fr-FR" dirty="0" err="1" smtClean="0"/>
              <a:t>you</a:t>
            </a:r>
            <a:r>
              <a:rPr lang="fr-FR" dirty="0"/>
              <a:t> </a:t>
            </a:r>
            <a:r>
              <a:rPr lang="fr-FR" dirty="0" smtClean="0"/>
              <a:t>!! </a:t>
            </a:r>
          </a:p>
          <a:p>
            <a:r>
              <a:rPr lang="fr-FR" dirty="0" smtClean="0"/>
              <a:t>Freddy ne dit pas *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to rock </a:t>
            </a:r>
            <a:r>
              <a:rPr lang="fr-FR" dirty="0" err="1" smtClean="0"/>
              <a:t>you</a:t>
            </a:r>
            <a:r>
              <a:rPr lang="fr-FR" dirty="0" smtClean="0"/>
              <a:t> n’est-ce pas ?!</a:t>
            </a:r>
          </a:p>
          <a:p>
            <a:r>
              <a:rPr lang="fr-FR" dirty="0" smtClean="0"/>
              <a:t>Ou I </a:t>
            </a:r>
            <a:r>
              <a:rPr lang="fr-FR" dirty="0" err="1" smtClean="0"/>
              <a:t>believe</a:t>
            </a:r>
            <a:r>
              <a:rPr lang="fr-FR" dirty="0" smtClean="0"/>
              <a:t> I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fly</a:t>
            </a:r>
            <a:r>
              <a:rPr lang="fr-FR" dirty="0" smtClean="0"/>
              <a:t>… ou </a:t>
            </a:r>
            <a:r>
              <a:rPr lang="en-US" dirty="0"/>
              <a:t>Was hoping I could catch you throwing smiles in my </a:t>
            </a:r>
            <a:r>
              <a:rPr lang="en-US" dirty="0" smtClean="0"/>
              <a:t>face (Lil </a:t>
            </a:r>
            <a:r>
              <a:rPr lang="en-US" dirty="0" err="1" smtClean="0"/>
              <a:t>Nas</a:t>
            </a:r>
            <a:r>
              <a:rPr lang="en-US" dirty="0" smtClean="0"/>
              <a:t> X)</a:t>
            </a:r>
            <a:r>
              <a:rPr lang="fr-FR" dirty="0"/>
              <a:t> </a:t>
            </a:r>
            <a:endParaRPr lang="fr-FR" dirty="0"/>
          </a:p>
          <a:p>
            <a:r>
              <a:rPr lang="fr-FR" dirty="0" smtClean="0"/>
              <a:t>Faites pareil 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02733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-s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Comparez : 					</a:t>
            </a:r>
          </a:p>
          <a:p>
            <a:r>
              <a:rPr lang="fr-FR" dirty="0" smtClean="0"/>
              <a:t>Je pren</a:t>
            </a:r>
            <a:r>
              <a:rPr lang="fr-FR" dirty="0" smtClean="0">
                <a:solidFill>
                  <a:srgbClr val="FF0000"/>
                </a:solidFill>
              </a:rPr>
              <a:t>ds</a:t>
            </a:r>
            <a:r>
              <a:rPr lang="fr-FR" dirty="0" smtClean="0"/>
              <a:t>				I </a:t>
            </a:r>
            <a:r>
              <a:rPr lang="fr-FR" dirty="0" err="1" smtClean="0"/>
              <a:t>take</a:t>
            </a:r>
            <a:endParaRPr lang="fr-FR" dirty="0" smtClean="0"/>
          </a:p>
          <a:p>
            <a:r>
              <a:rPr lang="fr-FR" dirty="0" smtClean="0"/>
              <a:t>Tu pren</a:t>
            </a:r>
            <a:r>
              <a:rPr lang="fr-FR" dirty="0" smtClean="0">
                <a:solidFill>
                  <a:srgbClr val="FF0000"/>
                </a:solidFill>
              </a:rPr>
              <a:t>ds</a:t>
            </a:r>
            <a:r>
              <a:rPr lang="fr-FR" dirty="0" smtClean="0"/>
              <a:t>				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endParaRPr lang="fr-FR" dirty="0" smtClean="0"/>
          </a:p>
          <a:p>
            <a:r>
              <a:rPr lang="fr-FR" dirty="0" smtClean="0"/>
              <a:t>Il / elle pren</a:t>
            </a:r>
            <a:r>
              <a:rPr lang="fr-FR" dirty="0" smtClean="0">
                <a:solidFill>
                  <a:srgbClr val="FF0000"/>
                </a:solidFill>
              </a:rPr>
              <a:t>d</a:t>
            </a:r>
            <a:r>
              <a:rPr lang="fr-FR" dirty="0" smtClean="0"/>
              <a:t>				</a:t>
            </a:r>
            <a:r>
              <a:rPr lang="fr-FR" dirty="0" err="1" smtClean="0"/>
              <a:t>he</a:t>
            </a:r>
            <a:r>
              <a:rPr lang="fr-FR" dirty="0" smtClean="0"/>
              <a:t> / </a:t>
            </a:r>
            <a:r>
              <a:rPr lang="fr-FR" dirty="0" err="1" smtClean="0"/>
              <a:t>she</a:t>
            </a:r>
            <a:r>
              <a:rPr lang="fr-FR" dirty="0" smtClean="0"/>
              <a:t> /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r>
              <a:rPr lang="fr-FR" b="1" dirty="0" err="1" smtClean="0">
                <a:solidFill>
                  <a:srgbClr val="FF0000"/>
                </a:solidFill>
              </a:rPr>
              <a:t>s</a:t>
            </a:r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Nous pre</a:t>
            </a:r>
            <a:r>
              <a:rPr lang="fr-FR" dirty="0" smtClean="0">
                <a:solidFill>
                  <a:srgbClr val="FF0000"/>
                </a:solidFill>
              </a:rPr>
              <a:t>nons</a:t>
            </a:r>
            <a:r>
              <a:rPr lang="fr-FR" dirty="0" smtClean="0"/>
              <a:t>				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endParaRPr lang="fr-FR" dirty="0" smtClean="0"/>
          </a:p>
          <a:p>
            <a:r>
              <a:rPr lang="fr-FR" dirty="0" smtClean="0"/>
              <a:t>Vous pre</a:t>
            </a:r>
            <a:r>
              <a:rPr lang="fr-FR" dirty="0" smtClean="0">
                <a:solidFill>
                  <a:srgbClr val="FF0000"/>
                </a:solidFill>
              </a:rPr>
              <a:t>nez</a:t>
            </a:r>
            <a:r>
              <a:rPr lang="fr-FR" dirty="0" smtClean="0"/>
              <a:t>				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endParaRPr lang="fr-FR" dirty="0" smtClean="0"/>
          </a:p>
          <a:p>
            <a:r>
              <a:rPr lang="fr-FR" dirty="0" smtClean="0"/>
              <a:t>Ils / elles pren</a:t>
            </a:r>
            <a:r>
              <a:rPr lang="fr-FR" dirty="0" smtClean="0">
                <a:solidFill>
                  <a:srgbClr val="FF0000"/>
                </a:solidFill>
              </a:rPr>
              <a:t>nent</a:t>
            </a:r>
            <a:r>
              <a:rPr lang="fr-FR" dirty="0" smtClean="0"/>
              <a:t>			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endParaRPr lang="fr-FR" dirty="0" smtClean="0"/>
          </a:p>
          <a:p>
            <a:r>
              <a:rPr lang="fr-FR" dirty="0" smtClean="0"/>
              <a:t>Arrêtez de vous plaindre !! ;)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8041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101</TotalTime>
  <Words>870</Words>
  <Application>Microsoft Office PowerPoint</Application>
  <PresentationFormat>Grand écran</PresentationFormat>
  <Paragraphs>91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Intégral</vt:lpstr>
      <vt:lpstr>STOP MURDERING THE ENGLISH LANGUAGE !!</vt:lpstr>
      <vt:lpstr>-ed VS -ing</vt:lpstr>
      <vt:lpstr>For VS to</vt:lpstr>
      <vt:lpstr>A / an / the / nothing</vt:lpstr>
      <vt:lpstr>…………………depuis 10 ans.</vt:lpstr>
      <vt:lpstr>For VS since</vt:lpstr>
      <vt:lpstr>La négation</vt:lpstr>
      <vt:lpstr>Yes, we can.</vt:lpstr>
      <vt:lpstr>-s</vt:lpstr>
      <vt:lpstr>Questions</vt:lpstr>
      <vt:lpstr>Want to / would like to</vt:lpstr>
      <vt:lpstr>Thank you </vt:lpstr>
    </vt:vector>
  </TitlesOfParts>
  <Company>iut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MURDERING THE ENGLISH LANGUAGE !!</dc:title>
  <dc:creator>KARINE PILLEYRE</dc:creator>
  <cp:lastModifiedBy>KARINE PILLEYRE</cp:lastModifiedBy>
  <cp:revision>10</cp:revision>
  <dcterms:created xsi:type="dcterms:W3CDTF">2021-12-30T22:15:47Z</dcterms:created>
  <dcterms:modified xsi:type="dcterms:W3CDTF">2022-01-06T12:47:28Z</dcterms:modified>
</cp:coreProperties>
</file>