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80" r:id="rId4"/>
    <p:sldId id="270" r:id="rId5"/>
    <p:sldId id="265" r:id="rId6"/>
    <p:sldId id="261" r:id="rId7"/>
    <p:sldId id="258" r:id="rId8"/>
    <p:sldId id="259" r:id="rId9"/>
    <p:sldId id="264" r:id="rId10"/>
    <p:sldId id="268" r:id="rId11"/>
    <p:sldId id="269" r:id="rId12"/>
    <p:sldId id="266" r:id="rId13"/>
    <p:sldId id="260" r:id="rId14"/>
    <p:sldId id="267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785"/>
    <p:restoredTop sz="94651"/>
  </p:normalViewPr>
  <p:slideViewPr>
    <p:cSldViewPr snapToGrid="0" snapToObjects="1">
      <p:cViewPr varScale="1">
        <p:scale>
          <a:sx n="101" d="100"/>
          <a:sy n="101" d="100"/>
        </p:scale>
        <p:origin x="24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FFD9-6F98-FC42-AB47-5EE28793726B}" type="datetimeFigureOut">
              <a:rPr lang="fr-FR" smtClean="0"/>
              <a:t>25/02/2024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D96F-3FE9-3948-92E5-920B22B619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04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FFD9-6F98-FC42-AB47-5EE28793726B}" type="datetimeFigureOut">
              <a:rPr lang="fr-FR" smtClean="0"/>
              <a:t>25/02/2024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D96F-3FE9-3948-92E5-920B22B619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157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FFD9-6F98-FC42-AB47-5EE28793726B}" type="datetimeFigureOut">
              <a:rPr lang="fr-FR" smtClean="0"/>
              <a:t>25/02/2024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D96F-3FE9-3948-92E5-920B22B619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08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FFD9-6F98-FC42-AB47-5EE28793726B}" type="datetimeFigureOut">
              <a:rPr lang="fr-FR" smtClean="0"/>
              <a:t>25/02/2024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D96F-3FE9-3948-92E5-920B22B619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082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FFD9-6F98-FC42-AB47-5EE28793726B}" type="datetimeFigureOut">
              <a:rPr lang="fr-FR" smtClean="0"/>
              <a:t>25/02/2024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D96F-3FE9-3948-92E5-920B22B619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73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FFD9-6F98-FC42-AB47-5EE28793726B}" type="datetimeFigureOut">
              <a:rPr lang="fr-FR" smtClean="0"/>
              <a:t>25/02/2024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D96F-3FE9-3948-92E5-920B22B619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30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FFD9-6F98-FC42-AB47-5EE28793726B}" type="datetimeFigureOut">
              <a:rPr lang="fr-FR" smtClean="0"/>
              <a:t>25/02/2024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D96F-3FE9-3948-92E5-920B22B619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21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FFD9-6F98-FC42-AB47-5EE28793726B}" type="datetimeFigureOut">
              <a:rPr lang="fr-FR" smtClean="0"/>
              <a:t>25/02/2024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D96F-3FE9-3948-92E5-920B22B619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76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FFD9-6F98-FC42-AB47-5EE28793726B}" type="datetimeFigureOut">
              <a:rPr lang="fr-FR" smtClean="0"/>
              <a:t>25/02/2024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D96F-3FE9-3948-92E5-920B22B619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74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FFD9-6F98-FC42-AB47-5EE28793726B}" type="datetimeFigureOut">
              <a:rPr lang="fr-FR" smtClean="0"/>
              <a:t>25/02/2024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D96F-3FE9-3948-92E5-920B22B619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433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FFD9-6F98-FC42-AB47-5EE28793726B}" type="datetimeFigureOut">
              <a:rPr lang="fr-FR" smtClean="0"/>
              <a:t>25/02/2024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D96F-3FE9-3948-92E5-920B22B619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98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DFFD9-6F98-FC42-AB47-5EE28793726B}" type="datetimeFigureOut">
              <a:rPr lang="fr-FR" smtClean="0"/>
              <a:t>25/02/2024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BD96F-3FE9-3948-92E5-920B22B619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71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ln w="28575" cmpd="sng">
            <a:solidFill>
              <a:srgbClr val="000000"/>
            </a:solidFill>
          </a:ln>
        </p:spPr>
        <p:txBody>
          <a:bodyPr/>
          <a:lstStyle/>
          <a:p>
            <a:r>
              <a:rPr lang="fr-FR" dirty="0"/>
              <a:t>Une brioche </a:t>
            </a:r>
            <a:r>
              <a:rPr lang="fr-FR" dirty="0" err="1"/>
              <a:t>Harrys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837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sineHarrysBarillaMontierchaumeExterieu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30812" cy="3539067"/>
          </a:xfrm>
          <a:prstGeom prst="rect">
            <a:avLst/>
          </a:prstGeom>
        </p:spPr>
      </p:pic>
      <p:pic>
        <p:nvPicPr>
          <p:cNvPr id="3" name="Image 2" descr="UsineHarrysBarillaMontierchaumeInterieur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66" y="3441777"/>
            <a:ext cx="4944533" cy="34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54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naugurationUsineBarillaHarrysChâteauroux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0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66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ueFilmProcessFabricatio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7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VueFilmPatePetri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589" y="369332"/>
            <a:ext cx="3478218" cy="276685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028698" y="3097450"/>
            <a:ext cx="194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1) La pâte malaxée</a:t>
            </a:r>
          </a:p>
        </p:txBody>
      </p:sp>
      <p:pic>
        <p:nvPicPr>
          <p:cNvPr id="5" name="Image 4" descr="VueFilmBriocheCuit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" y="3749373"/>
            <a:ext cx="4064000" cy="27204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320800" y="6486546"/>
            <a:ext cx="233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2) Passage dans le four</a:t>
            </a:r>
          </a:p>
        </p:txBody>
      </p:sp>
      <p:pic>
        <p:nvPicPr>
          <p:cNvPr id="7" name="Image 6" descr="VueFilmChaineBriocheCuiteSansPersonnel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709" y="3944425"/>
            <a:ext cx="3341291" cy="254212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463108" y="6486546"/>
            <a:ext cx="1975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3) Cuisson achevée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40369" y="1273201"/>
            <a:ext cx="1984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0432FF"/>
                </a:solidFill>
              </a:rPr>
              <a:t>ENTREE :</a:t>
            </a:r>
          </a:p>
          <a:p>
            <a:r>
              <a:rPr lang="fr-FR" dirty="0">
                <a:solidFill>
                  <a:srgbClr val="0432FF"/>
                </a:solidFill>
              </a:rPr>
              <a:t>D’où vient la pâte ?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2810933" y="1439333"/>
            <a:ext cx="1219200" cy="508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395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ueFilmEmballageCarto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6" y="3356001"/>
            <a:ext cx="4107058" cy="313266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51875" y="648866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6) Conditionnement</a:t>
            </a:r>
          </a:p>
        </p:txBody>
      </p:sp>
      <p:pic>
        <p:nvPicPr>
          <p:cNvPr id="4" name="Image 3" descr="VueFilmEtiquettag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67" y="0"/>
            <a:ext cx="3759201" cy="281138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322259" y="2813595"/>
            <a:ext cx="142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5) Etiquetage</a:t>
            </a:r>
          </a:p>
        </p:txBody>
      </p:sp>
      <p:pic>
        <p:nvPicPr>
          <p:cNvPr id="6" name="Image 5" descr="VueBriocheEmballe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7" y="60359"/>
            <a:ext cx="4097867" cy="27051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727200" y="2765542"/>
            <a:ext cx="1392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4) Emballage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746642" y="5161465"/>
            <a:ext cx="4404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432FF"/>
                </a:solidFill>
                <a:sym typeface="Wingdings"/>
              </a:rPr>
              <a:t>SORTIE : </a:t>
            </a:r>
          </a:p>
          <a:p>
            <a:r>
              <a:rPr lang="fr-FR" dirty="0">
                <a:solidFill>
                  <a:srgbClr val="0432FF"/>
                </a:solidFill>
                <a:sym typeface="Wingdings"/>
              </a:rPr>
              <a:t>Que deviennent ces cartons de pain de mie ?</a:t>
            </a:r>
            <a:endParaRPr lang="fr-FR" dirty="0">
              <a:solidFill>
                <a:srgbClr val="0432FF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4876800" y="4622799"/>
            <a:ext cx="1693333" cy="38946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92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tiquetteHarrysBriocheTranch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58521"/>
          </a:xfrm>
          <a:prstGeom prst="rect">
            <a:avLst/>
          </a:prstGeom>
        </p:spPr>
      </p:pic>
      <p:pic>
        <p:nvPicPr>
          <p:cNvPr id="3" name="Image 2" descr="CompositionBriocheTrancheeHarry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9" y="3798264"/>
            <a:ext cx="8094133" cy="290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24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B05805C-F98B-1A46-9745-192266B85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38" y="0"/>
            <a:ext cx="3658534" cy="685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33B378E-571C-9D40-A270-A3621F3A5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672" y="0"/>
            <a:ext cx="3227227" cy="42576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9CC5883-18B5-814E-8CBA-2931ED08D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976150" cy="24574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C477EC5-A0E7-DC4D-A1D6-365BDCF7F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57450"/>
            <a:ext cx="2466243" cy="440055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DF92BF0-8279-7C43-ABC4-DCED4FDB4C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4032" y="4123636"/>
            <a:ext cx="3227227" cy="273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72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B47C143-B8F8-2648-9990-919C5F9B9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2752"/>
            <a:ext cx="9144000" cy="437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50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rteIGNZIMalterieSit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948"/>
            <a:ext cx="9144000" cy="51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00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3758009-F1D9-904B-9AFA-47B795DD1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3807"/>
            <a:ext cx="9144000" cy="591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09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iteHarrysPubliciteChateauroux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866"/>
            <a:ext cx="9144000" cy="626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16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iteHarrysHistoireEntrepris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35" y="0"/>
            <a:ext cx="7630732" cy="6858000"/>
          </a:xfrm>
          <a:prstGeom prst="rect">
            <a:avLst/>
          </a:prstGeom>
        </p:spPr>
      </p:pic>
      <p:pic>
        <p:nvPicPr>
          <p:cNvPr id="3" name="Image 2" descr="creation-toile-de-fond-barilla-convention-des-ventes-2013-x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5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rteSituationMontierchaume3Autorout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152"/>
            <a:ext cx="9144000" cy="6660821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44CA7755-A3D4-06AD-76F2-9EFDF39B0BD6}"/>
              </a:ext>
            </a:extLst>
          </p:cNvPr>
          <p:cNvSpPr/>
          <p:nvPr/>
        </p:nvSpPr>
        <p:spPr>
          <a:xfrm>
            <a:off x="4747364" y="3093929"/>
            <a:ext cx="313151" cy="3350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7305145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45</Words>
  <Application>Microsoft Macintosh PowerPoint</Application>
  <PresentationFormat>Affichage à l'écran (4:3)</PresentationFormat>
  <Paragraphs>11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Thème Office</vt:lpstr>
      <vt:lpstr>Une brioche Harrys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 brioche Harrys</dc:title>
  <dc:creator>jean-louis laubry</dc:creator>
  <cp:lastModifiedBy>Jean-Louis Laubry</cp:lastModifiedBy>
  <cp:revision>12</cp:revision>
  <dcterms:created xsi:type="dcterms:W3CDTF">2017-12-06T14:56:37Z</dcterms:created>
  <dcterms:modified xsi:type="dcterms:W3CDTF">2024-02-24T23:21:00Z</dcterms:modified>
</cp:coreProperties>
</file>