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79" r:id="rId4"/>
    <p:sldId id="266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643F-9BFB-6C44-99B7-F14CB6A0D3D9}" type="datetimeFigureOut">
              <a:rPr lang="fr-FR" smtClean="0"/>
              <a:pPr/>
              <a:t>17/09/2023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F6D6-39A1-8746-9F4D-38C1EBDC22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– 52/52 av. J—C. : une rupture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9358"/>
            <a:ext cx="8229600" cy="4720854"/>
          </a:xfrm>
        </p:spPr>
        <p:txBody>
          <a:bodyPr/>
          <a:lstStyle/>
          <a:p>
            <a:pPr>
              <a:buNone/>
            </a:pPr>
            <a:r>
              <a:rPr lang="fr-FR" dirty="0"/>
              <a:t>1) </a:t>
            </a:r>
            <a:r>
              <a:rPr lang="fr-FR" u="sng" dirty="0"/>
              <a:t>Des Romains déjà présents</a:t>
            </a:r>
          </a:p>
        </p:txBody>
      </p:sp>
      <p:pic>
        <p:nvPicPr>
          <p:cNvPr id="5" name="Image 4" descr="030. CarteGuerreGaulesHatier6e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190750"/>
            <a:ext cx="4095750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– 52/52 av. J—C. : une rupture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fr-FR" dirty="0"/>
              <a:t>2) </a:t>
            </a:r>
            <a:r>
              <a:rPr lang="fr-FR" u="sng" dirty="0"/>
              <a:t>Des Gaulois en relation depuis longtemps avec le monde méditerranéen</a:t>
            </a:r>
          </a:p>
        </p:txBody>
      </p:sp>
      <p:pic>
        <p:nvPicPr>
          <p:cNvPr id="4" name="Image 3" descr="635px-Gallia_Cisalpina-fr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72" y="2762946"/>
            <a:ext cx="4660981" cy="35232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839" y="6286207"/>
            <a:ext cx="885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Gaulois présents dans le Nord de l’Italie au </a:t>
            </a:r>
            <a:r>
              <a:rPr lang="fr-FR" dirty="0" err="1"/>
              <a:t>Ivème</a:t>
            </a:r>
            <a:r>
              <a:rPr lang="fr-FR" dirty="0"/>
              <a:t> siècle avant J.-C. (sac de Rome en -385)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cieteCarteGauloisL'Histoire439_092017Carte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148" y="0"/>
            <a:ext cx="64707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440221" cy="1143000"/>
          </a:xfrm>
        </p:spPr>
        <p:txBody>
          <a:bodyPr>
            <a:normAutofit/>
          </a:bodyPr>
          <a:lstStyle/>
          <a:p>
            <a:r>
              <a:rPr lang="fr-FR" b="1" dirty="0"/>
              <a:t>– 52/52 av. J—C. : une rupture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35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/>
              <a:t>3) </a:t>
            </a:r>
            <a:r>
              <a:rPr lang="fr-FR" u="sng" dirty="0"/>
              <a:t>Une rupture politique </a:t>
            </a:r>
            <a:r>
              <a:rPr lang="fr-FR" u="sng"/>
              <a:t>avec l’intégration </a:t>
            </a:r>
            <a:r>
              <a:rPr lang="fr-FR" u="sng" dirty="0"/>
              <a:t>dans l’Empire romain </a:t>
            </a:r>
            <a:r>
              <a:rPr lang="fr-FR" dirty="0"/>
              <a:t>(provincialisation)</a:t>
            </a:r>
          </a:p>
        </p:txBody>
      </p:sp>
      <p:pic>
        <p:nvPicPr>
          <p:cNvPr id="5" name="Image 4" descr="SiegeAlesiaCEMagnard2013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" y="2894941"/>
            <a:ext cx="4505122" cy="3758583"/>
          </a:xfrm>
          <a:prstGeom prst="rect">
            <a:avLst/>
          </a:prstGeom>
        </p:spPr>
      </p:pic>
      <p:pic>
        <p:nvPicPr>
          <p:cNvPr id="6" name="Image 5" descr="034. DessinAlésiaHatierCycle3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56" y="2894941"/>
            <a:ext cx="4632100" cy="3874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91</Words>
  <Application>Microsoft Macintosh PowerPoint</Application>
  <PresentationFormat>Affichage à l'écran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– 52/52 av. J—C. : une rupture ?</vt:lpstr>
      <vt:lpstr>– 52/52 av. J—C. : une rupture ?</vt:lpstr>
      <vt:lpstr>Présentation PowerPoint</vt:lpstr>
      <vt:lpstr>– 52/52 av. J—C. : une rupture ?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Gaulois</dc:title>
  <dc:creator>Jean-Louis LAUBRY</dc:creator>
  <cp:lastModifiedBy>Laubry Jean-Louis</cp:lastModifiedBy>
  <cp:revision>64</cp:revision>
  <dcterms:created xsi:type="dcterms:W3CDTF">2020-09-13T06:10:33Z</dcterms:created>
  <dcterms:modified xsi:type="dcterms:W3CDTF">2023-09-17T15:06:22Z</dcterms:modified>
</cp:coreProperties>
</file>