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58" r:id="rId5"/>
    <p:sldId id="265" r:id="rId6"/>
    <p:sldId id="266" r:id="rId7"/>
    <p:sldId id="267" r:id="rId8"/>
    <p:sldId id="264" r:id="rId9"/>
    <p:sldId id="259" r:id="rId10"/>
    <p:sldId id="261" r:id="rId11"/>
    <p:sldId id="262" r:id="rId12"/>
    <p:sldId id="260" r:id="rId1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8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712D-DB71-794D-9320-24074FFA3E24}" type="datetimeFigureOut">
              <a:rPr lang="fr-FR" smtClean="0"/>
              <a:pPr/>
              <a:t>19/09/18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4882-050C-E944-91ED-08568FEAF52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712D-DB71-794D-9320-24074FFA3E24}" type="datetimeFigureOut">
              <a:rPr lang="fr-FR" smtClean="0"/>
              <a:pPr/>
              <a:t>19/09/18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4882-050C-E944-91ED-08568FEAF52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712D-DB71-794D-9320-24074FFA3E24}" type="datetimeFigureOut">
              <a:rPr lang="fr-FR" smtClean="0"/>
              <a:pPr/>
              <a:t>19/09/18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4882-050C-E944-91ED-08568FEAF52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712D-DB71-794D-9320-24074FFA3E24}" type="datetimeFigureOut">
              <a:rPr lang="fr-FR" smtClean="0"/>
              <a:pPr/>
              <a:t>19/09/18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4882-050C-E944-91ED-08568FEAF52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712D-DB71-794D-9320-24074FFA3E24}" type="datetimeFigureOut">
              <a:rPr lang="fr-FR" smtClean="0"/>
              <a:pPr/>
              <a:t>19/09/18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4882-050C-E944-91ED-08568FEAF52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712D-DB71-794D-9320-24074FFA3E24}" type="datetimeFigureOut">
              <a:rPr lang="fr-FR" smtClean="0"/>
              <a:pPr/>
              <a:t>19/09/18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4882-050C-E944-91ED-08568FEAF52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712D-DB71-794D-9320-24074FFA3E24}" type="datetimeFigureOut">
              <a:rPr lang="fr-FR" smtClean="0"/>
              <a:pPr/>
              <a:t>19/09/18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4882-050C-E944-91ED-08568FEAF52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712D-DB71-794D-9320-24074FFA3E24}" type="datetimeFigureOut">
              <a:rPr lang="fr-FR" smtClean="0"/>
              <a:pPr/>
              <a:t>19/09/18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4882-050C-E944-91ED-08568FEAF52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712D-DB71-794D-9320-24074FFA3E24}" type="datetimeFigureOut">
              <a:rPr lang="fr-FR" smtClean="0"/>
              <a:pPr/>
              <a:t>19/09/18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4882-050C-E944-91ED-08568FEAF52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712D-DB71-794D-9320-24074FFA3E24}" type="datetimeFigureOut">
              <a:rPr lang="fr-FR" smtClean="0"/>
              <a:pPr/>
              <a:t>19/09/18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4882-050C-E944-91ED-08568FEAF52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712D-DB71-794D-9320-24074FFA3E24}" type="datetimeFigureOut">
              <a:rPr lang="fr-FR" smtClean="0"/>
              <a:pPr/>
              <a:t>19/09/18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24882-050C-E944-91ED-08568FEAF52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B712D-DB71-794D-9320-24074FFA3E24}" type="datetimeFigureOut">
              <a:rPr lang="fr-FR" smtClean="0"/>
              <a:pPr/>
              <a:t>19/09/18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24882-050C-E944-91ED-08568FEAF520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fr-FR" dirty="0" smtClean="0"/>
              <a:t>Mérovingiens et Carolingiens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Mise en œuvre</a:t>
            </a:r>
          </a:p>
          <a:p>
            <a:r>
              <a:rPr lang="fr-FR" smtClean="0"/>
              <a:t>Programmes </a:t>
            </a:r>
            <a:r>
              <a:rPr lang="fr-FR" smtClean="0"/>
              <a:t>2016 </a:t>
            </a:r>
            <a:endParaRPr lang="fr-FR" dirty="0" smtClean="0"/>
          </a:p>
          <a:p>
            <a:r>
              <a:rPr lang="fr-FR" dirty="0" smtClean="0"/>
              <a:t>Comparaison entre 3 manuels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lovisCM1Hach2016_029_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2" y="433678"/>
            <a:ext cx="4630011" cy="6386222"/>
          </a:xfrm>
          <a:prstGeom prst="rect">
            <a:avLst/>
          </a:prstGeom>
        </p:spPr>
      </p:pic>
      <p:pic>
        <p:nvPicPr>
          <p:cNvPr id="4" name="Image 3" descr="ClovisCM1Hach2016_030_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384" y="433678"/>
            <a:ext cx="4452615" cy="6386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harlemagneCM1Hach2016_031_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9" y="318810"/>
            <a:ext cx="4526146" cy="6427663"/>
          </a:xfrm>
          <a:prstGeom prst="rect">
            <a:avLst/>
          </a:prstGeom>
        </p:spPr>
      </p:pic>
      <p:pic>
        <p:nvPicPr>
          <p:cNvPr id="3" name="Image 2" descr="CharlemagneCM1Hach2016_032_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731" y="318810"/>
            <a:ext cx="4559269" cy="6539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spEmpCarolCM1Hach2016_033_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56873"/>
            <a:ext cx="4544770" cy="6501128"/>
          </a:xfrm>
          <a:prstGeom prst="rect">
            <a:avLst/>
          </a:prstGeom>
        </p:spPr>
      </p:pic>
      <p:pic>
        <p:nvPicPr>
          <p:cNvPr id="3" name="Image 2" descr="DispEmpCarolCM1Hach2016_034_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280" y="356872"/>
            <a:ext cx="4529720" cy="6501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033470" cy="90267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Belin CM1, trop complet et détaillé</a:t>
            </a:r>
            <a:endParaRPr lang="fr-FR" dirty="0"/>
          </a:p>
        </p:txBody>
      </p:sp>
      <p:pic>
        <p:nvPicPr>
          <p:cNvPr id="3" name="Image 2" descr="InvBarbaresCM1Bel2016_006-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054" y="902680"/>
            <a:ext cx="4642945" cy="5955321"/>
          </a:xfrm>
          <a:prstGeom prst="rect">
            <a:avLst/>
          </a:prstGeom>
        </p:spPr>
      </p:pic>
      <p:pic>
        <p:nvPicPr>
          <p:cNvPr id="4" name="Image 3" descr="InvBarbaresCM1Bel2016_005-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2680"/>
            <a:ext cx="4298307" cy="5955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nvIXe-Xe-CM1Bel2016_007_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280"/>
            <a:ext cx="4554844" cy="6238720"/>
          </a:xfrm>
          <a:prstGeom prst="rect">
            <a:avLst/>
          </a:prstGeom>
        </p:spPr>
      </p:pic>
      <p:pic>
        <p:nvPicPr>
          <p:cNvPr id="3" name="Image 2" descr="InvIXe-Xe-CM1Bel2016_008_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844" y="528129"/>
            <a:ext cx="4589156" cy="63298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lovisMerovinCM1Bel2016_011_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55731"/>
            <a:ext cx="4412844" cy="6102268"/>
          </a:xfrm>
          <a:prstGeom prst="rect">
            <a:avLst/>
          </a:prstGeom>
        </p:spPr>
      </p:pic>
      <p:pic>
        <p:nvPicPr>
          <p:cNvPr id="3" name="Image 2" descr="ClovisMerovinCM1Bel2016_012_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670" y="755731"/>
            <a:ext cx="4647329" cy="6102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harlemaCarolCM1Bel2016_013_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26293"/>
            <a:ext cx="4492021" cy="6231706"/>
          </a:xfrm>
          <a:prstGeom prst="rect">
            <a:avLst/>
          </a:prstGeom>
        </p:spPr>
      </p:pic>
      <p:pic>
        <p:nvPicPr>
          <p:cNvPr id="3" name="Image 2" descr="CharlemaCarolCM1Bel2016_014_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93" y="626293"/>
            <a:ext cx="4734367" cy="6231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harlemaCarolCM1Bel2016_015_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71761"/>
            <a:ext cx="4401968" cy="6186238"/>
          </a:xfrm>
          <a:prstGeom prst="rect">
            <a:avLst/>
          </a:prstGeom>
        </p:spPr>
      </p:pic>
      <p:pic>
        <p:nvPicPr>
          <p:cNvPr id="3" name="Image 2" descr="CharlemaCarolCM1Bel2016_016_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969" y="670918"/>
            <a:ext cx="4752022" cy="6187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harlemaCarolCM1Bel2016_017_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198"/>
            <a:ext cx="4450225" cy="6007802"/>
          </a:xfrm>
          <a:prstGeom prst="rect">
            <a:avLst/>
          </a:prstGeom>
        </p:spPr>
      </p:pic>
      <p:pic>
        <p:nvPicPr>
          <p:cNvPr id="3" name="Image 2" descr="CharlemaCarolCM1Bel2016_018-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670" y="850198"/>
            <a:ext cx="4703330" cy="6007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nvIXe-Xe-CM1Bel2016_009_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5235"/>
            <a:ext cx="4482693" cy="6112764"/>
          </a:xfrm>
          <a:prstGeom prst="rect">
            <a:avLst/>
          </a:prstGeom>
        </p:spPr>
      </p:pic>
      <p:pic>
        <p:nvPicPr>
          <p:cNvPr id="3" name="Image 2" descr="InvIXe-Xe-CM1Bel2016_010_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938" y="745235"/>
            <a:ext cx="4593062" cy="6112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1265"/>
          </a:xfrm>
        </p:spPr>
        <p:txBody>
          <a:bodyPr>
            <a:noAutofit/>
          </a:bodyPr>
          <a:lstStyle/>
          <a:p>
            <a:r>
              <a:rPr lang="fr-FR" sz="2800" dirty="0" smtClean="0"/>
              <a:t>Hachette, CM1 : concis, problématisé, manque sources écrites</a:t>
            </a:r>
            <a:endParaRPr lang="fr-FR" sz="2800" dirty="0"/>
          </a:p>
        </p:txBody>
      </p:sp>
      <p:pic>
        <p:nvPicPr>
          <p:cNvPr id="3" name="Image 2" descr="InvBarbaresCM1Hach2016_027_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836" y="787220"/>
            <a:ext cx="4243925" cy="6070780"/>
          </a:xfrm>
          <a:prstGeom prst="rect">
            <a:avLst/>
          </a:prstGeom>
        </p:spPr>
      </p:pic>
      <p:pic>
        <p:nvPicPr>
          <p:cNvPr id="4" name="Image 3" descr="InvBarbaresCM1Hach2016_028_1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422" y="787220"/>
            <a:ext cx="4204577" cy="6070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30</Words>
  <Application>Microsoft Macintosh PowerPoint</Application>
  <PresentationFormat>Présentation à l'écran (4:3)</PresentationFormat>
  <Paragraphs>6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Mérovingiens et Carolingiens</vt:lpstr>
      <vt:lpstr>Belin CM1, trop complet et détaillé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Hachette, CM1 : concis, problématisé, manque sources écrites</vt:lpstr>
      <vt:lpstr>Présentation PowerPoint</vt:lpstr>
      <vt:lpstr>Présentation PowerPoint</vt:lpstr>
      <vt:lpstr>Présentation PowerPoint</vt:lpstr>
    </vt:vector>
  </TitlesOfParts>
  <Company>Iufm Orléans-Tours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Mérovingiens et Carolingiens</dc:title>
  <dc:creator>Jean-Louis LAUBRY</dc:creator>
  <cp:lastModifiedBy>jean-louis laubry</cp:lastModifiedBy>
  <cp:revision>7</cp:revision>
  <dcterms:created xsi:type="dcterms:W3CDTF">2017-09-21T08:26:58Z</dcterms:created>
  <dcterms:modified xsi:type="dcterms:W3CDTF">2018-09-19T19:00:27Z</dcterms:modified>
</cp:coreProperties>
</file>