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37D2-5052-1742-8624-B180180A526C}" type="datetimeFigureOut">
              <a:rPr lang="fr-FR" smtClean="0"/>
              <a:t>1/10/16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A39-90C8-5D4A-80A2-497CCCEAF6E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37D2-5052-1742-8624-B180180A526C}" type="datetimeFigureOut">
              <a:rPr lang="fr-FR" smtClean="0"/>
              <a:t>1/10/16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A39-90C8-5D4A-80A2-497CCCEAF6E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37D2-5052-1742-8624-B180180A526C}" type="datetimeFigureOut">
              <a:rPr lang="fr-FR" smtClean="0"/>
              <a:t>1/10/16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A39-90C8-5D4A-80A2-497CCCEAF6E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37D2-5052-1742-8624-B180180A526C}" type="datetimeFigureOut">
              <a:rPr lang="fr-FR" smtClean="0"/>
              <a:t>1/10/16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A39-90C8-5D4A-80A2-497CCCEAF6E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37D2-5052-1742-8624-B180180A526C}" type="datetimeFigureOut">
              <a:rPr lang="fr-FR" smtClean="0"/>
              <a:t>1/10/16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A39-90C8-5D4A-80A2-497CCCEAF6E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37D2-5052-1742-8624-B180180A526C}" type="datetimeFigureOut">
              <a:rPr lang="fr-FR" smtClean="0"/>
              <a:t>1/10/16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A39-90C8-5D4A-80A2-497CCCEAF6E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37D2-5052-1742-8624-B180180A526C}" type="datetimeFigureOut">
              <a:rPr lang="fr-FR" smtClean="0"/>
              <a:t>1/10/16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A39-90C8-5D4A-80A2-497CCCEAF6E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37D2-5052-1742-8624-B180180A526C}" type="datetimeFigureOut">
              <a:rPr lang="fr-FR" smtClean="0"/>
              <a:t>1/10/16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A39-90C8-5D4A-80A2-497CCCEAF6E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37D2-5052-1742-8624-B180180A526C}" type="datetimeFigureOut">
              <a:rPr lang="fr-FR" smtClean="0"/>
              <a:t>1/10/16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A39-90C8-5D4A-80A2-497CCCEAF6E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37D2-5052-1742-8624-B180180A526C}" type="datetimeFigureOut">
              <a:rPr lang="fr-FR" smtClean="0"/>
              <a:t>1/10/16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A39-90C8-5D4A-80A2-497CCCEAF6E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37D2-5052-1742-8624-B180180A526C}" type="datetimeFigureOut">
              <a:rPr lang="fr-FR" smtClean="0"/>
              <a:t>1/10/16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AA39-90C8-5D4A-80A2-497CCCEAF6E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F37D2-5052-1742-8624-B180180A526C}" type="datetimeFigureOut">
              <a:rPr lang="fr-FR" smtClean="0"/>
              <a:t>1/10/16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1AA39-90C8-5D4A-80A2-497CCCEAF6E5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Louis IX, « roi chrétien »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Exemples de mise en œuvre dans les manuels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uisIXSaintSocieteCM1Bel2016_023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895"/>
            <a:ext cx="4471637" cy="6259713"/>
          </a:xfrm>
          <a:prstGeom prst="rect">
            <a:avLst/>
          </a:prstGeom>
        </p:spPr>
      </p:pic>
      <p:pic>
        <p:nvPicPr>
          <p:cNvPr id="4" name="Image 3" descr="LouisIXSaintCM1Bel2016_024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28" y="293894"/>
            <a:ext cx="4613640" cy="6259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45612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Histoire, CM1, Citadelle, Hachette,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561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Histoire, CM, Magellan, Hatier,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uixIXCMHat2016_002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9" y="167941"/>
            <a:ext cx="4384313" cy="6522119"/>
          </a:xfrm>
          <a:prstGeom prst="rect">
            <a:avLst/>
          </a:prstGeom>
        </p:spPr>
      </p:pic>
      <p:pic>
        <p:nvPicPr>
          <p:cNvPr id="3" name="Image 2" descr="LouixIXCMHat2016_003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933" y="237548"/>
            <a:ext cx="4176209" cy="645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uixIXCMHat2016_004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52"/>
            <a:ext cx="4792214" cy="6721548"/>
          </a:xfrm>
          <a:prstGeom prst="rect">
            <a:avLst/>
          </a:prstGeom>
        </p:spPr>
      </p:pic>
      <p:pic>
        <p:nvPicPr>
          <p:cNvPr id="3" name="Image 2" descr="LouixIXCMHat2016_005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093" y="136452"/>
            <a:ext cx="4421907" cy="6721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uixIXCMHat2016_006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6452"/>
            <a:ext cx="4661730" cy="6564104"/>
          </a:xfrm>
          <a:prstGeom prst="rect">
            <a:avLst/>
          </a:prstGeom>
        </p:spPr>
      </p:pic>
      <p:pic>
        <p:nvPicPr>
          <p:cNvPr id="3" name="Image 2" descr="LouixIXCMHat2016_007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167" y="136452"/>
            <a:ext cx="4591833" cy="6564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uixIXCMHat2016_008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6" y="51618"/>
            <a:ext cx="4523458" cy="6701420"/>
          </a:xfrm>
          <a:prstGeom prst="rect">
            <a:avLst/>
          </a:prstGeom>
        </p:spPr>
      </p:pic>
      <p:pic>
        <p:nvPicPr>
          <p:cNvPr id="3" name="Image 2" descr="LouixIXCMHat2016_009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524" y="51618"/>
            <a:ext cx="4334206" cy="6701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56127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Histoire, CM1, Odyssée, Belin,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uisIXSaintHeritageCM1Bel2016_019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904"/>
            <a:ext cx="4416443" cy="6406660"/>
          </a:xfrm>
          <a:prstGeom prst="rect">
            <a:avLst/>
          </a:prstGeom>
        </p:spPr>
      </p:pic>
      <p:pic>
        <p:nvPicPr>
          <p:cNvPr id="3" name="Image 2" descr="LouisIXSaintCM1Bel2016_020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396" y="499828"/>
            <a:ext cx="4700604" cy="617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uisIXSaintGouvernementCM1Bel2016_021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362"/>
            <a:ext cx="4562895" cy="6301698"/>
          </a:xfrm>
          <a:prstGeom prst="rect">
            <a:avLst/>
          </a:prstGeom>
        </p:spPr>
      </p:pic>
      <p:pic>
        <p:nvPicPr>
          <p:cNvPr id="3" name="Image 2" descr="LouisIXSaintCM1Bel2016_022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003" y="388363"/>
            <a:ext cx="4629997" cy="6301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45</Words>
  <Application>Microsoft Macintosh PowerPoint</Application>
  <PresentationFormat>Présentation à l'écran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Louis IX, « roi chrétien »</vt:lpstr>
      <vt:lpstr>Histoire, CM, Magellan, Hatier, 2016</vt:lpstr>
      <vt:lpstr>Diapositive 3</vt:lpstr>
      <vt:lpstr>Diapositive 4</vt:lpstr>
      <vt:lpstr>Diapositive 5</vt:lpstr>
      <vt:lpstr>Diapositive 6</vt:lpstr>
      <vt:lpstr>Histoire, CM1, Odyssée, Belin, 2016</vt:lpstr>
      <vt:lpstr>Diapositive 8</vt:lpstr>
      <vt:lpstr>Diapositive 9</vt:lpstr>
      <vt:lpstr>Diapositive 10</vt:lpstr>
      <vt:lpstr>Histoire, CM1, Citadelle, Hachette, 2016</vt:lpstr>
    </vt:vector>
  </TitlesOfParts>
  <Company>Iufm Orléans-Tours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 IX, « roi chrétien »</dc:title>
  <dc:creator>Jean-Louis LAUBRY</dc:creator>
  <cp:lastModifiedBy>Jean-Louis LAUBRY</cp:lastModifiedBy>
  <cp:revision>8</cp:revision>
  <dcterms:created xsi:type="dcterms:W3CDTF">2016-10-01T18:05:43Z</dcterms:created>
  <dcterms:modified xsi:type="dcterms:W3CDTF">2016-10-01T18:22:48Z</dcterms:modified>
</cp:coreProperties>
</file>