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60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1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20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2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61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39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38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61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0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16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7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792-F2BC-47D7-813F-3119D7C3F307}" type="datetimeFigureOut">
              <a:rPr lang="fr-FR" smtClean="0"/>
              <a:t>11/11/2023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3CF4-581B-43C8-BB01-CEA7048724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12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Propos divers sur l’éducation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UE13 </a:t>
            </a:r>
            <a:r>
              <a:rPr lang="fr-FR"/>
              <a:t>EC3 TD1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02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11" y="0"/>
            <a:ext cx="5222789" cy="77550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183" y="0"/>
            <a:ext cx="1832817" cy="2869063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B4D26A97-DC18-A9EC-5F01-AC0FA52112D4}"/>
              </a:ext>
            </a:extLst>
          </p:cNvPr>
          <p:cNvSpPr txBox="1">
            <a:spLocks/>
          </p:cNvSpPr>
          <p:nvPr/>
        </p:nvSpPr>
        <p:spPr>
          <a:xfrm>
            <a:off x="6934200" y="31123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chemeClr val="bg1"/>
                </a:solidFill>
              </a:rPr>
              <a:t>Emile Chartier dit Alain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D565E14-7165-4275-B824-A1C2F3515D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17" y="5812"/>
            <a:ext cx="4827373" cy="6852188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43376A3E-A969-4FBC-BC7E-D68690114214}"/>
              </a:ext>
            </a:extLst>
          </p:cNvPr>
          <p:cNvSpPr txBox="1">
            <a:spLocks/>
          </p:cNvSpPr>
          <p:nvPr/>
        </p:nvSpPr>
        <p:spPr>
          <a:xfrm>
            <a:off x="534034" y="5830093"/>
            <a:ext cx="35631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Carl Rogers</a:t>
            </a:r>
          </a:p>
        </p:txBody>
      </p:sp>
    </p:spTree>
    <p:extLst>
      <p:ext uri="{BB962C8B-B14F-4D97-AF65-F5344CB8AC3E}">
        <p14:creationId xmlns:p14="http://schemas.microsoft.com/office/powerpoint/2010/main" val="192587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44934" y="1655076"/>
            <a:ext cx="3632200" cy="1325563"/>
          </a:xfrm>
        </p:spPr>
        <p:txBody>
          <a:bodyPr/>
          <a:lstStyle/>
          <a:p>
            <a:r>
              <a:rPr lang="fr-FR" dirty="0"/>
              <a:t>Alexander Neill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284" y="2709689"/>
            <a:ext cx="6401716" cy="4148311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7002461F-2288-484D-97FA-E2FB5EFDE7A2}"/>
              </a:ext>
            </a:extLst>
          </p:cNvPr>
          <p:cNvSpPr txBox="1">
            <a:spLocks/>
          </p:cNvSpPr>
          <p:nvPr/>
        </p:nvSpPr>
        <p:spPr>
          <a:xfrm>
            <a:off x="982133" y="4783844"/>
            <a:ext cx="4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Emmanuel Kant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49A6818-7632-49E8-9B0E-86A6A337F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84" y="1107016"/>
            <a:ext cx="3632200" cy="374724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EE68D4F-9D07-4F03-A6C0-8DDCDED246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073" y="0"/>
            <a:ext cx="2291894" cy="374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9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Marcel </a:t>
            </a:r>
            <a:r>
              <a:rPr lang="fr-FR" dirty="0" err="1"/>
              <a:t>Gauchet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464" y="1617410"/>
            <a:ext cx="8781535" cy="532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4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Ferdinand Buisson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814" y="0"/>
            <a:ext cx="53485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7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Fernand </a:t>
            </a:r>
            <a:r>
              <a:rPr lang="fr-FR" dirty="0" err="1"/>
              <a:t>Deligny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986" y="0"/>
            <a:ext cx="70620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5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739" y="0"/>
            <a:ext cx="7826261" cy="68580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BAECC090-4362-464F-D4CE-435EBFA76403}"/>
              </a:ext>
            </a:extLst>
          </p:cNvPr>
          <p:cNvSpPr txBox="1"/>
          <p:nvPr/>
        </p:nvSpPr>
        <p:spPr>
          <a:xfrm>
            <a:off x="115748" y="162044"/>
            <a:ext cx="4249992" cy="2536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lang="fr-FR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Fernand </a:t>
            </a:r>
            <a:r>
              <a:rPr lang="fr-FR" sz="2000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Deligny</a:t>
            </a:r>
            <a:r>
              <a:rPr lang="fr-FR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r-FR" sz="2000" b="1" u="sng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Graine de crapule</a:t>
            </a:r>
            <a:r>
              <a:rPr lang="fr-FR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1945.</a:t>
            </a:r>
            <a:endParaRPr lang="fr-US" sz="20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Bef>
                <a:spcPts val="100"/>
              </a:spcBef>
            </a:pPr>
            <a:r>
              <a:rPr lang="fr-FR" sz="2000" b="1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QUESTION : </a:t>
            </a:r>
            <a:r>
              <a:rPr lang="fr-FR" sz="2000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Pour chacun des dix aphorismes, explicitez le point de vue de </a:t>
            </a:r>
            <a:r>
              <a:rPr lang="fr-FR" sz="2000" dirty="0" err="1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Deligny</a:t>
            </a:r>
            <a:r>
              <a:rPr lang="fr-FR" sz="2000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concernant la relation entre l'éducateur et les enfants dont il a la charge. Êtes-vous d’accord avec lui ?</a:t>
            </a:r>
            <a:endParaRPr lang="fr-US" sz="2000" dirty="0">
              <a:solidFill>
                <a:srgbClr val="0432FF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fr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E5742AD-7CAC-9475-1FEF-599720741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8" y="2554446"/>
            <a:ext cx="3291791" cy="430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757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66</Words>
  <Application>Microsoft Macintosh PowerPoint</Application>
  <PresentationFormat>Grand écran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Times New Roman</vt:lpstr>
      <vt:lpstr>Thème Office</vt:lpstr>
      <vt:lpstr>Propos divers sur l’éducation</vt:lpstr>
      <vt:lpstr>Présentation PowerPoint</vt:lpstr>
      <vt:lpstr>Alexander Neill</vt:lpstr>
      <vt:lpstr>Marcel Gauchet</vt:lpstr>
      <vt:lpstr>Ferdinand Buisson</vt:lpstr>
      <vt:lpstr>Fernand Deligny</vt:lpstr>
      <vt:lpstr>Présentation PowerPoint</vt:lpstr>
    </vt:vector>
  </TitlesOfParts>
  <Company>ESPE CENTRE VAL DE LOIRE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 divers sur l’éducation</dc:title>
  <dc:creator>admin</dc:creator>
  <cp:lastModifiedBy>Jean-Louis Laubry</cp:lastModifiedBy>
  <cp:revision>11</cp:revision>
  <dcterms:created xsi:type="dcterms:W3CDTF">2018-12-12T08:07:31Z</dcterms:created>
  <dcterms:modified xsi:type="dcterms:W3CDTF">2023-11-11T17:51:07Z</dcterms:modified>
</cp:coreProperties>
</file>