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Lst>
  <p:notesMasterIdLst>
    <p:notesMasterId r:id="rId42"/>
  </p:notesMasterIdLst>
  <p:sldIdLst>
    <p:sldId id="256" r:id="rId12"/>
    <p:sldId id="257" r:id="rId13"/>
    <p:sldId id="259" r:id="rId14"/>
    <p:sldId id="258"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85" r:id="rId29"/>
    <p:sldId id="273" r:id="rId30"/>
    <p:sldId id="275" r:id="rId31"/>
    <p:sldId id="276" r:id="rId32"/>
    <p:sldId id="277" r:id="rId33"/>
    <p:sldId id="278" r:id="rId34"/>
    <p:sldId id="286" r:id="rId35"/>
    <p:sldId id="283" r:id="rId36"/>
    <p:sldId id="281" r:id="rId37"/>
    <p:sldId id="284" r:id="rId38"/>
    <p:sldId id="282" r:id="rId39"/>
    <p:sldId id="279" r:id="rId40"/>
    <p:sldId id="280"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0"/>
    <p:restoredTop sz="94648"/>
  </p:normalViewPr>
  <p:slideViewPr>
    <p:cSldViewPr snapToGrid="0">
      <p:cViewPr varScale="1">
        <p:scale>
          <a:sx n="102" d="100"/>
          <a:sy n="102" d="100"/>
        </p:scale>
        <p:origin x="6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fr-US" sz="1800" b="0" strike="noStrike" spc="-1">
                <a:solidFill>
                  <a:schemeClr val="dk1"/>
                </a:solidFill>
                <a:latin typeface="Calibri"/>
              </a:rPr>
              <a:t>Cliquez pour déplacer la diapo</a:t>
            </a:r>
          </a:p>
        </p:txBody>
      </p:sp>
      <p:sp>
        <p:nvSpPr>
          <p:cNvPr id="69"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fr-FR" sz="2000" b="0" strike="noStrike" spc="-1">
                <a:solidFill>
                  <a:srgbClr val="000000"/>
                </a:solidFill>
                <a:latin typeface="Arial"/>
              </a:rPr>
              <a:t>Cliquez pour modifier le format des notes</a:t>
            </a:r>
          </a:p>
        </p:txBody>
      </p:sp>
      <p:sp>
        <p:nvSpPr>
          <p:cNvPr id="70"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fr-FR" sz="1400" b="0" strike="noStrike" spc="-1">
                <a:solidFill>
                  <a:srgbClr val="000000"/>
                </a:solidFill>
                <a:latin typeface="Times New Roman"/>
              </a:rPr>
              <a:t>&lt;en-tête&gt;</a:t>
            </a:r>
          </a:p>
        </p:txBody>
      </p:sp>
      <p:sp>
        <p:nvSpPr>
          <p:cNvPr id="71" name="PlaceHolder 4"/>
          <p:cNvSpPr>
            <a:spLocks noGrp="1"/>
          </p:cNvSpPr>
          <p:nvPr>
            <p:ph type="dt" idx="34"/>
          </p:nvPr>
        </p:nvSpPr>
        <p:spPr>
          <a:xfrm>
            <a:off x="4278960" y="0"/>
            <a:ext cx="3280680" cy="534240"/>
          </a:xfrm>
          <a:prstGeom prst="rect">
            <a:avLst/>
          </a:prstGeom>
          <a:noFill/>
          <a:ln w="0">
            <a:noFill/>
          </a:ln>
        </p:spPr>
        <p:txBody>
          <a:bodyPr lIns="0" tIns="0" rIns="0" bIns="0" anchor="t">
            <a:noAutofit/>
          </a:bodyPr>
          <a:lstStyle>
            <a:lvl1pPr indent="0" algn="r">
              <a:buNone/>
              <a:defRPr lang="fr-FR" sz="1400" b="0" strike="noStrike" spc="-1">
                <a:solidFill>
                  <a:srgbClr val="000000"/>
                </a:solidFill>
                <a:latin typeface="Times New Roman"/>
              </a:defRPr>
            </a:lvl1pPr>
          </a:lstStyle>
          <a:p>
            <a:pPr indent="0" algn="r">
              <a:buNone/>
            </a:pPr>
            <a:r>
              <a:rPr lang="fr-FR" sz="1400" b="0" strike="noStrike" spc="-1">
                <a:solidFill>
                  <a:srgbClr val="000000"/>
                </a:solidFill>
                <a:latin typeface="Times New Roman"/>
              </a:rPr>
              <a:t>&lt;date/heure&gt;</a:t>
            </a:r>
          </a:p>
        </p:txBody>
      </p:sp>
      <p:sp>
        <p:nvSpPr>
          <p:cNvPr id="72" name="PlaceHolder 5"/>
          <p:cNvSpPr>
            <a:spLocks noGrp="1"/>
          </p:cNvSpPr>
          <p:nvPr>
            <p:ph type="ftr" idx="35"/>
          </p:nvPr>
        </p:nvSpPr>
        <p:spPr>
          <a:xfrm>
            <a:off x="0" y="10157400"/>
            <a:ext cx="3280680" cy="534240"/>
          </a:xfrm>
          <a:prstGeom prst="rect">
            <a:avLst/>
          </a:prstGeom>
          <a:noFill/>
          <a:ln w="0">
            <a:noFill/>
          </a:ln>
        </p:spPr>
        <p:txBody>
          <a:bodyPr lIns="0" tIns="0" rIns="0" bIns="0" anchor="b">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&lt;pied de page&gt;</a:t>
            </a:r>
          </a:p>
        </p:txBody>
      </p:sp>
      <p:sp>
        <p:nvSpPr>
          <p:cNvPr id="73" name="PlaceHolder 6"/>
          <p:cNvSpPr>
            <a:spLocks noGrp="1"/>
          </p:cNvSpPr>
          <p:nvPr>
            <p:ph type="sldNum" idx="36"/>
          </p:nvPr>
        </p:nvSpPr>
        <p:spPr>
          <a:xfrm>
            <a:off x="4278960" y="10157400"/>
            <a:ext cx="3280680" cy="534240"/>
          </a:xfrm>
          <a:prstGeom prst="rect">
            <a:avLst/>
          </a:prstGeom>
          <a:noFill/>
          <a:ln w="0">
            <a:noFill/>
          </a:ln>
        </p:spPr>
        <p:txBody>
          <a:bodyPr lIns="0" tIns="0" rIns="0" bIns="0" anchor="b">
            <a:noAutofit/>
          </a:bodyPr>
          <a:lstStyle>
            <a:lvl1pPr indent="0" algn="r">
              <a:buNone/>
              <a:defRPr lang="fr-FR" sz="1400" b="0" strike="noStrike" spc="-1">
                <a:solidFill>
                  <a:srgbClr val="000000"/>
                </a:solidFill>
                <a:latin typeface="Times New Roman"/>
              </a:defRPr>
            </a:lvl1pPr>
          </a:lstStyle>
          <a:p>
            <a:pPr indent="0" algn="r">
              <a:buNone/>
            </a:pPr>
            <a:fld id="{828A00FF-BAA8-4F97-8586-E1D2A434595A}" type="slidenum">
              <a:rPr lang="fr-FR" sz="1400" b="0" strike="noStrike" spc="-1">
                <a:solidFill>
                  <a:srgbClr val="000000"/>
                </a:solidFill>
                <a:latin typeface="Times New Roman"/>
              </a:rPr>
              <a:t>‹N°›</a:t>
            </a:fld>
            <a:endParaRPr lang="fr-FR"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noRot="1" noChangeAspect="1"/>
          </p:cNvSpPr>
          <p:nvPr>
            <p:ph type="sldImg"/>
          </p:nvPr>
        </p:nvSpPr>
        <p:spPr>
          <a:xfrm>
            <a:off x="685800" y="1143000"/>
            <a:ext cx="5486040" cy="3085920"/>
          </a:xfrm>
          <a:prstGeom prst="rect">
            <a:avLst/>
          </a:prstGeom>
          <a:ln w="0">
            <a:noFill/>
          </a:ln>
        </p:spPr>
      </p:sp>
      <p:sp>
        <p:nvSpPr>
          <p:cNvPr id="13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fr-FR" sz="1800" b="0" strike="noStrike" spc="-1">
              <a:solidFill>
                <a:srgbClr val="000000"/>
              </a:solidFill>
              <a:latin typeface="Arial"/>
            </a:endParaRPr>
          </a:p>
        </p:txBody>
      </p:sp>
      <p:sp>
        <p:nvSpPr>
          <p:cNvPr id="138" name="PlaceHolder 3"/>
          <p:cNvSpPr>
            <a:spLocks noGrp="1"/>
          </p:cNvSpPr>
          <p:nvPr>
            <p:ph type="sldNum" idx="37"/>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fr-US" sz="1200" b="0" strike="noStrike" spc="-1">
                <a:solidFill>
                  <a:srgbClr val="000000"/>
                </a:solidFill>
                <a:latin typeface="Times New Roman"/>
              </a:defRPr>
            </a:lvl1pPr>
          </a:lstStyle>
          <a:p>
            <a:pPr indent="0" algn="r">
              <a:lnSpc>
                <a:spcPct val="100000"/>
              </a:lnSpc>
              <a:buNone/>
            </a:pPr>
            <a:fld id="{48251FCE-E140-477D-8947-3D55E9A073E1}" type="slidenum">
              <a:rPr lang="fr-US" sz="1200" b="0" strike="noStrike" spc="-1">
                <a:solidFill>
                  <a:srgbClr val="000000"/>
                </a:solidFill>
                <a:latin typeface="Times New Roman"/>
              </a:rPr>
              <a:t>7</a:t>
            </a:fld>
            <a:endParaRPr lang="fr-FR"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fr-US" sz="1800" b="0" strike="noStrike" spc="-1">
              <a:solidFill>
                <a:schemeClr val="dk1"/>
              </a:solidFill>
              <a:latin typeface="Calibri"/>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8FD2CD3A-8CC2-49C1-A6DE-69B7F9E28F73}" type="slidenum">
              <a:t>‹N°›</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fr-US" sz="1800" b="0" strike="noStrike" spc="-1">
              <a:solidFill>
                <a:schemeClr val="dk1"/>
              </a:solidFill>
              <a:latin typeface="Calibri"/>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9D8FA952-7309-41B0-B139-BB0F984DE461}" type="slidenum">
              <a:t>‹N°›</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31B13C68-DB96-4500-9B84-1C8FA7ECB011}" type="slidenum">
              <a:t>‹N°›</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ontenu avec légende">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lstStyle/>
          <a:p>
            <a:r>
              <a:t>Footer</a:t>
            </a:r>
          </a:p>
        </p:txBody>
      </p:sp>
      <p:sp>
        <p:nvSpPr>
          <p:cNvPr id="3" name="PlaceHolder 2"/>
          <p:cNvSpPr>
            <a:spLocks noGrp="1"/>
          </p:cNvSpPr>
          <p:nvPr>
            <p:ph type="sldNum" idx="30"/>
          </p:nvPr>
        </p:nvSpPr>
        <p:spPr/>
        <p:txBody>
          <a:bodyPr/>
          <a:lstStyle/>
          <a:p>
            <a:fld id="{E3A95C1C-5CD9-44F7-A813-AC8C717A74AE}" type="slidenum">
              <a:t>‹N°›</a:t>
            </a:fld>
            <a:endParaRPr/>
          </a:p>
        </p:txBody>
      </p:sp>
      <p:sp>
        <p:nvSpPr>
          <p:cNvPr id="4" name="PlaceHolder 3"/>
          <p:cNvSpPr>
            <a:spLocks noGrp="1"/>
          </p:cNvSpPr>
          <p:nvPr>
            <p:ph type="dt" idx="28"/>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Image avec légende">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lstStyle/>
          <a:p>
            <a:r>
              <a:t>Footer</a:t>
            </a:r>
          </a:p>
        </p:txBody>
      </p:sp>
      <p:sp>
        <p:nvSpPr>
          <p:cNvPr id="3" name="PlaceHolder 2"/>
          <p:cNvSpPr>
            <a:spLocks noGrp="1"/>
          </p:cNvSpPr>
          <p:nvPr>
            <p:ph type="sldNum" idx="33"/>
          </p:nvPr>
        </p:nvSpPr>
        <p:spPr/>
        <p:txBody>
          <a:bodyPr/>
          <a:lstStyle/>
          <a:p>
            <a:fld id="{C2FCDF3B-5354-47E1-9AEC-0247DDBF990A}" type="slidenum">
              <a:t>‹N°›</a:t>
            </a:fld>
            <a:endParaRPr/>
          </a:p>
        </p:txBody>
      </p:sp>
      <p:sp>
        <p:nvSpPr>
          <p:cNvPr id="4" name="PlaceHolder 3"/>
          <p:cNvSpPr>
            <a:spLocks noGrp="1"/>
          </p:cNvSpPr>
          <p:nvPr>
            <p:ph type="dt" idx="3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64D28029-2310-403C-8803-2C16BB9E39FF}" type="slidenum">
              <a:t>‹N°›</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2694D6B6-ABC7-490A-9FBD-AD63F05F7108}" type="slidenum">
              <a:t>‹N°›</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fr-US" sz="1800" b="0" strike="noStrike" spc="-1">
              <a:solidFill>
                <a:schemeClr val="dk1"/>
              </a:solidFill>
              <a:latin typeface="Calibri"/>
            </a:endParaRPr>
          </a:p>
        </p:txBody>
      </p:sp>
      <p:sp>
        <p:nvSpPr>
          <p:cNvPr id="23"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lnSpc>
                <a:spcPct val="90000"/>
              </a:lnSpc>
              <a:spcBef>
                <a:spcPts val="1417"/>
              </a:spcBef>
              <a:buNone/>
            </a:pPr>
            <a:endParaRPr lang="fr-US" sz="2800" b="0" strike="noStrike" spc="-1">
              <a:solidFill>
                <a:schemeClr val="dk1"/>
              </a:solidFill>
              <a:latin typeface="Calibri"/>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60D1D1B3-093F-444B-9ECE-04126E333CCA}" type="slidenum">
              <a:t>‹N°›</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7BD737-BFC5-5442-920C-2A812880A630}"/>
              </a:ext>
            </a:extLst>
          </p:cNvPr>
          <p:cNvSpPr>
            <a:spLocks noGrp="1"/>
          </p:cNvSpPr>
          <p:nvPr>
            <p:ph type="title"/>
          </p:nvPr>
        </p:nvSpPr>
        <p:spPr/>
        <p:txBody>
          <a:bodyPr/>
          <a:lstStyle/>
          <a:p>
            <a:r>
              <a:rPr lang="fr-FR"/>
              <a:t>Modifiez le style du titre</a:t>
            </a:r>
            <a:endParaRPr lang="fr-US"/>
          </a:p>
        </p:txBody>
      </p:sp>
      <p:sp>
        <p:nvSpPr>
          <p:cNvPr id="3" name="Espace réservé du contenu 2">
            <a:extLst>
              <a:ext uri="{FF2B5EF4-FFF2-40B4-BE49-F238E27FC236}">
                <a16:creationId xmlns:a16="http://schemas.microsoft.com/office/drawing/2014/main" id="{3B27FC47-46F9-4B49-8F05-F8CBC27F597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US"/>
          </a:p>
        </p:txBody>
      </p:sp>
      <p:sp>
        <p:nvSpPr>
          <p:cNvPr id="4" name="Espace réservé de la date 3">
            <a:extLst>
              <a:ext uri="{FF2B5EF4-FFF2-40B4-BE49-F238E27FC236}">
                <a16:creationId xmlns:a16="http://schemas.microsoft.com/office/drawing/2014/main" id="{2D260E58-9957-9741-A757-61D388F990A8}"/>
              </a:ext>
            </a:extLst>
          </p:cNvPr>
          <p:cNvSpPr>
            <a:spLocks noGrp="1"/>
          </p:cNvSpPr>
          <p:nvPr>
            <p:ph type="dt" sz="half" idx="10"/>
          </p:nvPr>
        </p:nvSpPr>
        <p:spPr/>
        <p:txBody>
          <a:bodyPr/>
          <a:lstStyle/>
          <a:p>
            <a:fld id="{25D2CC19-0BBD-6A49-A864-4807384C3528}" type="datetimeFigureOut">
              <a:rPr lang="fr-US" smtClean="0"/>
              <a:t>3/8/25</a:t>
            </a:fld>
            <a:endParaRPr lang="fr-US"/>
          </a:p>
        </p:txBody>
      </p:sp>
      <p:sp>
        <p:nvSpPr>
          <p:cNvPr id="5" name="Espace réservé du pied de page 4">
            <a:extLst>
              <a:ext uri="{FF2B5EF4-FFF2-40B4-BE49-F238E27FC236}">
                <a16:creationId xmlns:a16="http://schemas.microsoft.com/office/drawing/2014/main" id="{8CD0E6B1-D74F-5046-B583-CE51D82AC799}"/>
              </a:ext>
            </a:extLst>
          </p:cNvPr>
          <p:cNvSpPr>
            <a:spLocks noGrp="1"/>
          </p:cNvSpPr>
          <p:nvPr>
            <p:ph type="ftr" sz="quarter" idx="11"/>
          </p:nvPr>
        </p:nvSpPr>
        <p:spPr/>
        <p:txBody>
          <a:bodyPr/>
          <a:lstStyle/>
          <a:p>
            <a:endParaRPr lang="fr-US"/>
          </a:p>
        </p:txBody>
      </p:sp>
      <p:sp>
        <p:nvSpPr>
          <p:cNvPr id="6" name="Espace réservé du numéro de diapositive 5">
            <a:extLst>
              <a:ext uri="{FF2B5EF4-FFF2-40B4-BE49-F238E27FC236}">
                <a16:creationId xmlns:a16="http://schemas.microsoft.com/office/drawing/2014/main" id="{6E2BF9E9-EB48-F546-9972-AC5CECE660C5}"/>
              </a:ext>
            </a:extLst>
          </p:cNvPr>
          <p:cNvSpPr>
            <a:spLocks noGrp="1"/>
          </p:cNvSpPr>
          <p:nvPr>
            <p:ph type="sldNum" sz="quarter" idx="12"/>
          </p:nvPr>
        </p:nvSpPr>
        <p:spPr/>
        <p:txBody>
          <a:bodyPr/>
          <a:lstStyle/>
          <a:p>
            <a:fld id="{F8885738-9315-C844-AAE0-49D124826F44}" type="slidenum">
              <a:rPr lang="fr-US" smtClean="0"/>
              <a:t>‹N°›</a:t>
            </a:fld>
            <a:endParaRPr lang="fr-US"/>
          </a:p>
        </p:txBody>
      </p:sp>
    </p:spTree>
    <p:extLst>
      <p:ext uri="{BB962C8B-B14F-4D97-AF65-F5344CB8AC3E}">
        <p14:creationId xmlns:p14="http://schemas.microsoft.com/office/powerpoint/2010/main" val="1226308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1F96773-3501-4E4B-845F-D62EB6B88222}"/>
              </a:ext>
            </a:extLst>
          </p:cNvPr>
          <p:cNvSpPr>
            <a:spLocks noGrp="1"/>
          </p:cNvSpPr>
          <p:nvPr>
            <p:ph type="dt" sz="half" idx="10"/>
          </p:nvPr>
        </p:nvSpPr>
        <p:spPr/>
        <p:txBody>
          <a:bodyPr/>
          <a:lstStyle/>
          <a:p>
            <a:fld id="{25D2CC19-0BBD-6A49-A864-4807384C3528}" type="datetimeFigureOut">
              <a:rPr lang="fr-US" smtClean="0"/>
              <a:t>3/8/25</a:t>
            </a:fld>
            <a:endParaRPr lang="fr-US"/>
          </a:p>
        </p:txBody>
      </p:sp>
      <p:sp>
        <p:nvSpPr>
          <p:cNvPr id="3" name="Espace réservé du pied de page 2">
            <a:extLst>
              <a:ext uri="{FF2B5EF4-FFF2-40B4-BE49-F238E27FC236}">
                <a16:creationId xmlns:a16="http://schemas.microsoft.com/office/drawing/2014/main" id="{C3BDD568-5FEA-D449-8049-3A9B4A4D4272}"/>
              </a:ext>
            </a:extLst>
          </p:cNvPr>
          <p:cNvSpPr>
            <a:spLocks noGrp="1"/>
          </p:cNvSpPr>
          <p:nvPr>
            <p:ph type="ftr" sz="quarter" idx="11"/>
          </p:nvPr>
        </p:nvSpPr>
        <p:spPr/>
        <p:txBody>
          <a:bodyPr/>
          <a:lstStyle/>
          <a:p>
            <a:endParaRPr lang="fr-US"/>
          </a:p>
        </p:txBody>
      </p:sp>
      <p:sp>
        <p:nvSpPr>
          <p:cNvPr id="4" name="Espace réservé du numéro de diapositive 3">
            <a:extLst>
              <a:ext uri="{FF2B5EF4-FFF2-40B4-BE49-F238E27FC236}">
                <a16:creationId xmlns:a16="http://schemas.microsoft.com/office/drawing/2014/main" id="{E03578FA-D023-0843-8191-2C2448D7CAB7}"/>
              </a:ext>
            </a:extLst>
          </p:cNvPr>
          <p:cNvSpPr>
            <a:spLocks noGrp="1"/>
          </p:cNvSpPr>
          <p:nvPr>
            <p:ph type="sldNum" sz="quarter" idx="12"/>
          </p:nvPr>
        </p:nvSpPr>
        <p:spPr/>
        <p:txBody>
          <a:bodyPr/>
          <a:lstStyle/>
          <a:p>
            <a:fld id="{F8885738-9315-C844-AAE0-49D124826F44}" type="slidenum">
              <a:rPr lang="fr-US" smtClean="0"/>
              <a:t>‹N°›</a:t>
            </a:fld>
            <a:endParaRPr lang="fr-US"/>
          </a:p>
        </p:txBody>
      </p:sp>
    </p:spTree>
    <p:extLst>
      <p:ext uri="{BB962C8B-B14F-4D97-AF65-F5344CB8AC3E}">
        <p14:creationId xmlns:p14="http://schemas.microsoft.com/office/powerpoint/2010/main" val="221743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itre de section">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0BAA8FE5-17E1-4771-A89A-2A6DB226CAAC}" type="slidenum">
              <a:t>‹N°›</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fr-US" sz="1800" b="0" strike="noStrike" spc="-1">
              <a:solidFill>
                <a:schemeClr val="dk1"/>
              </a:solidFill>
              <a:latin typeface="Calibri"/>
            </a:endParaRPr>
          </a:p>
        </p:txBody>
      </p:sp>
      <p:sp>
        <p:nvSpPr>
          <p:cNvPr id="36"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fr-US" sz="2800" b="0" strike="noStrike" spc="-1">
              <a:solidFill>
                <a:schemeClr val="dk1"/>
              </a:solidFill>
              <a:latin typeface="Calibri"/>
            </a:endParaRPr>
          </a:p>
        </p:txBody>
      </p:sp>
      <p:sp>
        <p:nvSpPr>
          <p:cNvPr id="37"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fr-US" sz="2800" b="0" strike="noStrike" spc="-1">
              <a:solidFill>
                <a:schemeClr val="dk1"/>
              </a:solidFill>
              <a:latin typeface="Calibri"/>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F556D034-DC59-4C98-8BE0-5FC22E12336A}" type="slidenum">
              <a:t>‹N°›</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omparaison">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lstStyle/>
          <a:p>
            <a:r>
              <a:t>Footer</a:t>
            </a:r>
          </a:p>
        </p:txBody>
      </p:sp>
      <p:sp>
        <p:nvSpPr>
          <p:cNvPr id="3" name="PlaceHolder 2"/>
          <p:cNvSpPr>
            <a:spLocks noGrp="1"/>
          </p:cNvSpPr>
          <p:nvPr>
            <p:ph type="sldNum" idx="21"/>
          </p:nvPr>
        </p:nvSpPr>
        <p:spPr/>
        <p:txBody>
          <a:bodyPr/>
          <a:lstStyle/>
          <a:p>
            <a:fld id="{4E0547EA-2037-4F4E-A047-48E758C24D58}" type="slidenum">
              <a:t>‹N°›</a:t>
            </a:fld>
            <a:endParaRPr/>
          </a:p>
        </p:txBody>
      </p:sp>
      <p:sp>
        <p:nvSpPr>
          <p:cNvPr id="4" name="PlaceHolder 3"/>
          <p:cNvSpPr>
            <a:spLocks noGrp="1"/>
          </p:cNvSpPr>
          <p:nvPr>
            <p:ph type="dt" idx="19"/>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DE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fr-FR" sz="6000" b="0" strike="noStrike" spc="-1">
                <a:solidFill>
                  <a:schemeClr val="dk1"/>
                </a:solidFill>
                <a:latin typeface="Calibri Light"/>
              </a:rPr>
              <a:t>Modifiez le style du titre</a:t>
            </a:r>
            <a:endParaRPr lang="fr-US" sz="6000" b="0" strike="noStrike" spc="-1">
              <a:solidFill>
                <a:schemeClr val="dk1"/>
              </a:solidFill>
              <a:latin typeface="Calibri"/>
            </a:endParaRPr>
          </a:p>
        </p:txBody>
      </p:sp>
      <p:sp>
        <p:nvSpPr>
          <p:cNvPr id="6"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US" sz="1200" b="0" strike="noStrike" spc="-1">
                <a:solidFill>
                  <a:schemeClr val="dk1">
                    <a:tint val="75000"/>
                  </a:schemeClr>
                </a:solidFill>
                <a:latin typeface="Calibri"/>
              </a:defRPr>
            </a:lvl1pPr>
          </a:lstStyle>
          <a:p>
            <a:pPr indent="0" defTabSz="914400">
              <a:lnSpc>
                <a:spcPct val="100000"/>
              </a:lnSpc>
              <a:buNone/>
            </a:pPr>
            <a:r>
              <a:rPr lang="fr-US" sz="1200" b="0" strike="noStrike" spc="-1">
                <a:solidFill>
                  <a:schemeClr val="dk1">
                    <a:tint val="75000"/>
                  </a:schemeClr>
                </a:solidFill>
                <a:latin typeface="Calibri"/>
              </a:rPr>
              <a:t> </a:t>
            </a:r>
            <a:endParaRPr lang="fr-FR" sz="1200" b="0" strike="noStrike" spc="-1">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 </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US" sz="1200" b="0" strike="noStrike" spc="-1">
                <a:solidFill>
                  <a:schemeClr val="dk1">
                    <a:tint val="75000"/>
                  </a:schemeClr>
                </a:solidFill>
                <a:latin typeface="Calibri"/>
              </a:defRPr>
            </a:lvl1pPr>
          </a:lstStyle>
          <a:p>
            <a:pPr indent="0" algn="r" defTabSz="914400">
              <a:lnSpc>
                <a:spcPct val="100000"/>
              </a:lnSpc>
              <a:buNone/>
            </a:pPr>
            <a:fld id="{9FB7F7E9-38C1-4E0F-A96C-03F6F9B15025}" type="slidenum">
              <a:rPr lang="fr-US"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US" sz="2800" b="0" strike="noStrike" spc="-1">
                <a:solidFill>
                  <a:schemeClr val="dk1"/>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US" sz="2000" b="0" strike="noStrike" spc="-1">
                <a:solidFill>
                  <a:schemeClr val="dk1"/>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US" sz="1800" b="0" strike="noStrike" spc="-1">
                <a:solidFill>
                  <a:schemeClr val="dk1"/>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US" sz="1800" b="0" strike="noStrike" spc="-1">
                <a:solidFill>
                  <a:schemeClr val="dk1"/>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US" sz="2000" b="0" strike="noStrike" spc="-1">
                <a:solidFill>
                  <a:schemeClr val="dk1"/>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US" sz="2000" b="0" strike="noStrike" spc="-1">
                <a:solidFill>
                  <a:schemeClr val="dk1"/>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US" sz="2000" b="0" strike="noStrike" spc="-1">
                <a:solidFill>
                  <a:schemeClr val="dk1"/>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E0DEFF"/>
        </a:solidFill>
        <a:effectLst/>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fr-FR" sz="3200" b="0" strike="noStrike" spc="-1">
                <a:solidFill>
                  <a:schemeClr val="dk1"/>
                </a:solidFill>
                <a:latin typeface="Calibri Light"/>
              </a:rPr>
              <a:t>Modifiez le style du titre</a:t>
            </a:r>
            <a:endParaRPr lang="fr-US" sz="3200" b="0" strike="noStrike" spc="-1">
              <a:solidFill>
                <a:schemeClr val="dk1"/>
              </a:solidFill>
              <a:latin typeface="Calibri"/>
            </a:endParaRPr>
          </a:p>
        </p:txBody>
      </p:sp>
      <p:sp>
        <p:nvSpPr>
          <p:cNvPr id="57" name="PlaceHolder 2"/>
          <p:cNvSpPr>
            <a:spLocks noGrp="1"/>
          </p:cNvSpPr>
          <p:nvPr>
            <p:ph type="body"/>
          </p:nvPr>
        </p:nvSpPr>
        <p:spPr>
          <a:xfrm>
            <a:off x="5183280" y="987480"/>
            <a:ext cx="6171840" cy="487332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3200" b="0" strike="noStrike" spc="-1">
                <a:solidFill>
                  <a:schemeClr val="dk1"/>
                </a:solidFill>
                <a:latin typeface="Calibri"/>
              </a:rPr>
              <a:t>Cliquez pour modifier les styles du texte du masque</a:t>
            </a:r>
            <a:endParaRPr lang="fr-US" sz="32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pPr>
            <a:r>
              <a:rPr lang="fr-FR" sz="2800" b="0" strike="noStrike" spc="-1">
                <a:solidFill>
                  <a:schemeClr val="dk1"/>
                </a:solidFill>
                <a:latin typeface="Calibri"/>
              </a:rPr>
              <a:t>Deuxième niveau</a:t>
            </a:r>
            <a:endParaRPr lang="fr-US" sz="2800" b="0" strike="noStrike" spc="-1">
              <a:solidFill>
                <a:schemeClr val="dk1"/>
              </a:solidFill>
              <a:latin typeface="Calibri"/>
            </a:endParaRPr>
          </a:p>
          <a:p>
            <a:pPr marL="1143000" lvl="2"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Troisième niveau</a:t>
            </a:r>
            <a:endParaRPr lang="fr-US" sz="2400" b="0" strike="noStrike" spc="-1">
              <a:solidFill>
                <a:schemeClr val="dk1"/>
              </a:solidFill>
              <a:latin typeface="Calibri"/>
            </a:endParaRPr>
          </a:p>
          <a:p>
            <a:pPr marL="1600200" lvl="3"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Quatrième niveau</a:t>
            </a:r>
            <a:endParaRPr lang="fr-US" sz="2000" b="0" strike="noStrike" spc="-1">
              <a:solidFill>
                <a:schemeClr val="dk1"/>
              </a:solidFill>
              <a:latin typeface="Calibri"/>
            </a:endParaRPr>
          </a:p>
          <a:p>
            <a:pPr marL="2057400" lvl="4"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Cinquième niveau</a:t>
            </a:r>
            <a:endParaRPr lang="fr-US" sz="2000" b="0" strike="noStrike" spc="-1">
              <a:solidFill>
                <a:schemeClr val="dk1"/>
              </a:solidFill>
              <a:latin typeface="Calibri"/>
            </a:endParaRPr>
          </a:p>
        </p:txBody>
      </p:sp>
      <p:sp>
        <p:nvSpPr>
          <p:cNvPr id="58"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FR" sz="1600" b="0" strike="noStrike" spc="-1">
                <a:solidFill>
                  <a:schemeClr val="dk1"/>
                </a:solidFill>
                <a:latin typeface="Calibri"/>
              </a:rPr>
              <a:t>Cliquez pour modifier les styles du texte du masque</a:t>
            </a:r>
            <a:endParaRPr lang="fr-US" sz="1600" b="0" strike="noStrike" spc="-1">
              <a:solidFill>
                <a:schemeClr val="dk1"/>
              </a:solidFill>
              <a:latin typeface="Calibri"/>
            </a:endParaRPr>
          </a:p>
        </p:txBody>
      </p:sp>
      <p:sp>
        <p:nvSpPr>
          <p:cNvPr id="59" name="PlaceHolder 4"/>
          <p:cNvSpPr>
            <a:spLocks noGrp="1"/>
          </p:cNvSpPr>
          <p:nvPr>
            <p:ph type="dt" idx="28"/>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US" sz="1200" b="0" strike="noStrike" spc="-1">
                <a:solidFill>
                  <a:schemeClr val="dk1">
                    <a:tint val="75000"/>
                  </a:schemeClr>
                </a:solidFill>
                <a:latin typeface="Calibri"/>
              </a:defRPr>
            </a:lvl1pPr>
          </a:lstStyle>
          <a:p>
            <a:pPr indent="0" defTabSz="914400">
              <a:lnSpc>
                <a:spcPct val="100000"/>
              </a:lnSpc>
              <a:buNone/>
            </a:pPr>
            <a:r>
              <a:rPr lang="fr-US"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60" name="PlaceHolder 5"/>
          <p:cNvSpPr>
            <a:spLocks noGrp="1"/>
          </p:cNvSpPr>
          <p:nvPr>
            <p:ph type="ftr" idx="29"/>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61" name="PlaceHolder 6"/>
          <p:cNvSpPr>
            <a:spLocks noGrp="1"/>
          </p:cNvSpPr>
          <p:nvPr>
            <p:ph type="sldNum" idx="3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US" sz="1200" b="0" strike="noStrike" spc="-1">
                <a:solidFill>
                  <a:schemeClr val="dk1">
                    <a:tint val="75000"/>
                  </a:schemeClr>
                </a:solidFill>
                <a:latin typeface="Calibri"/>
              </a:defRPr>
            </a:lvl1pPr>
          </a:lstStyle>
          <a:p>
            <a:pPr indent="0" algn="r" defTabSz="914400">
              <a:lnSpc>
                <a:spcPct val="100000"/>
              </a:lnSpc>
              <a:buNone/>
            </a:pPr>
            <a:fld id="{6E5B0422-80D5-40C8-BAF9-F8E4DF3F429F}" type="slidenum">
              <a:rPr lang="fr-US"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E0DEFF"/>
        </a:solidFill>
        <a:effectLst/>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fr-FR" sz="3200" b="0" strike="noStrike" spc="-1">
                <a:solidFill>
                  <a:schemeClr val="dk1"/>
                </a:solidFill>
                <a:latin typeface="Calibri Light"/>
              </a:rPr>
              <a:t>Modifiez le style du titre</a:t>
            </a:r>
            <a:endParaRPr lang="fr-US" sz="3200" b="0" strike="noStrike" spc="-1">
              <a:solidFill>
                <a:schemeClr val="dk1"/>
              </a:solidFill>
              <a:latin typeface="Calibri"/>
            </a:endParaRPr>
          </a:p>
        </p:txBody>
      </p:sp>
      <p:sp>
        <p:nvSpPr>
          <p:cNvPr id="63" name="PlaceHolder 2"/>
          <p:cNvSpPr>
            <a:spLocks noGrp="1"/>
          </p:cNvSpPr>
          <p:nvPr>
            <p:ph type="body"/>
          </p:nvPr>
        </p:nvSpPr>
        <p:spPr>
          <a:xfrm>
            <a:off x="5183280" y="987480"/>
            <a:ext cx="6171840" cy="487332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fr-US" sz="3200" b="0" strike="noStrike" spc="-1">
                <a:solidFill>
                  <a:schemeClr val="dk1"/>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US" sz="3200" b="0" strike="noStrike" spc="-1">
                <a:solidFill>
                  <a:schemeClr val="dk1"/>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US" sz="3200" b="0" strike="noStrike" spc="-1">
                <a:solidFill>
                  <a:schemeClr val="dk1"/>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US" sz="3200" b="0" strike="noStrike" spc="-1">
                <a:solidFill>
                  <a:schemeClr val="dk1"/>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US" sz="3200" b="0" strike="noStrike" spc="-1">
                <a:solidFill>
                  <a:schemeClr val="dk1"/>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US" sz="3200" b="0" strike="noStrike" spc="-1">
                <a:solidFill>
                  <a:schemeClr val="dk1"/>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US" sz="3200" b="0" strike="noStrike" spc="-1">
                <a:solidFill>
                  <a:schemeClr val="dk1"/>
                </a:solidFill>
                <a:latin typeface="Calibri"/>
              </a:rPr>
              <a:t>Septième niveau de plan</a:t>
            </a:r>
          </a:p>
        </p:txBody>
      </p:sp>
      <p:sp>
        <p:nvSpPr>
          <p:cNvPr id="64"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FR" sz="1600" b="0" strike="noStrike" spc="-1">
                <a:solidFill>
                  <a:schemeClr val="dk1"/>
                </a:solidFill>
                <a:latin typeface="Calibri"/>
              </a:rPr>
              <a:t>Cliquez pour modifier les styles du texte du masque</a:t>
            </a:r>
            <a:endParaRPr lang="fr-US" sz="1600" b="0" strike="noStrike" spc="-1">
              <a:solidFill>
                <a:schemeClr val="dk1"/>
              </a:solidFill>
              <a:latin typeface="Calibri"/>
            </a:endParaRPr>
          </a:p>
        </p:txBody>
      </p:sp>
      <p:sp>
        <p:nvSpPr>
          <p:cNvPr id="65" name="PlaceHolder 4"/>
          <p:cNvSpPr>
            <a:spLocks noGrp="1"/>
          </p:cNvSpPr>
          <p:nvPr>
            <p:ph type="dt" idx="3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US" sz="1200" b="0" strike="noStrike" spc="-1">
                <a:solidFill>
                  <a:schemeClr val="dk1">
                    <a:tint val="75000"/>
                  </a:schemeClr>
                </a:solidFill>
                <a:latin typeface="Calibri"/>
              </a:defRPr>
            </a:lvl1pPr>
          </a:lstStyle>
          <a:p>
            <a:pPr indent="0" defTabSz="914400">
              <a:lnSpc>
                <a:spcPct val="100000"/>
              </a:lnSpc>
              <a:buNone/>
            </a:pPr>
            <a:r>
              <a:rPr lang="fr-US"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66" name="PlaceHolder 5"/>
          <p:cNvSpPr>
            <a:spLocks noGrp="1"/>
          </p:cNvSpPr>
          <p:nvPr>
            <p:ph type="ftr" idx="3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67" name="PlaceHolder 6"/>
          <p:cNvSpPr>
            <a:spLocks noGrp="1"/>
          </p:cNvSpPr>
          <p:nvPr>
            <p:ph type="sldNum" idx="3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US" sz="1200" b="0" strike="noStrike" spc="-1">
                <a:solidFill>
                  <a:schemeClr val="dk1">
                    <a:tint val="75000"/>
                  </a:schemeClr>
                </a:solidFill>
                <a:latin typeface="Calibri"/>
              </a:defRPr>
            </a:lvl1pPr>
          </a:lstStyle>
          <a:p>
            <a:pPr indent="0" algn="r" defTabSz="914400">
              <a:lnSpc>
                <a:spcPct val="100000"/>
              </a:lnSpc>
              <a:buNone/>
            </a:pPr>
            <a:fld id="{4A3A7C75-5234-4930-A7FD-9FBB84AFC9D8}" type="slidenum">
              <a:rPr lang="fr-US"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0DE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FR" sz="4400" b="0" strike="noStrike" spc="-1">
                <a:solidFill>
                  <a:schemeClr val="dk1"/>
                </a:solidFill>
                <a:latin typeface="Calibri Light"/>
              </a:rPr>
              <a:t>Modifiez le style du titre</a:t>
            </a:r>
            <a:endParaRPr lang="fr-US" sz="4400" b="0" strike="noStrike" spc="-1">
              <a:solidFill>
                <a:schemeClr val="dk1"/>
              </a:solidFill>
              <a:latin typeface="Calibri"/>
            </a:endParaRPr>
          </a:p>
        </p:txBody>
      </p:sp>
      <p:sp>
        <p:nvSpPr>
          <p:cNvPr id="8" name="PlaceHolder 2"/>
          <p:cNvSpPr>
            <a:spLocks noGrp="1"/>
          </p:cNvSpPr>
          <p:nvPr>
            <p:ph type="body"/>
          </p:nvPr>
        </p:nvSpPr>
        <p:spPr>
          <a:xfrm>
            <a:off x="838080" y="1825560"/>
            <a:ext cx="10515240" cy="435096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endParaRPr lang="fr-US" sz="28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endParaRPr lang="fr-US" sz="2400" b="0" strike="noStrike" spc="-1">
              <a:solidFill>
                <a:schemeClr val="dk1"/>
              </a:solidFill>
              <a:latin typeface="Calibri"/>
            </a:endParaRP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endParaRPr lang="fr-US" sz="2000" b="0" strike="noStrike" spc="-1">
              <a:solidFill>
                <a:schemeClr val="dk1"/>
              </a:solidFill>
              <a:latin typeface="Calibri"/>
            </a:endParaRP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endParaRPr lang="fr-US" sz="1800" b="0" strike="noStrike" spc="-1">
              <a:solidFill>
                <a:schemeClr val="dk1"/>
              </a:solidFill>
              <a:latin typeface="Calibri"/>
            </a:endParaRP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endParaRPr lang="fr-US" sz="1800" b="0" strike="noStrike" spc="-1">
              <a:solidFill>
                <a:schemeClr val="dk1"/>
              </a:solidFill>
              <a:latin typeface="Calibri"/>
            </a:endParaRPr>
          </a:p>
        </p:txBody>
      </p:sp>
      <p:sp>
        <p:nvSpPr>
          <p:cNvPr id="9" name="PlaceHolder 3"/>
          <p:cNvSpPr>
            <a:spLocks noGrp="1"/>
          </p:cNvSpPr>
          <p:nvPr>
            <p:ph type="dt" idx="4"/>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US" sz="1200" b="0" strike="noStrike" spc="-1">
                <a:solidFill>
                  <a:schemeClr val="dk1">
                    <a:tint val="75000"/>
                  </a:schemeClr>
                </a:solidFill>
                <a:latin typeface="Calibri"/>
              </a:defRPr>
            </a:lvl1pPr>
          </a:lstStyle>
          <a:p>
            <a:pPr indent="0" defTabSz="914400">
              <a:lnSpc>
                <a:spcPct val="100000"/>
              </a:lnSpc>
              <a:buNone/>
            </a:pPr>
            <a:r>
              <a:rPr lang="fr-US"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10" name="PlaceHolder 4"/>
          <p:cNvSpPr>
            <a:spLocks noGrp="1"/>
          </p:cNvSpPr>
          <p:nvPr>
            <p:ph type="ftr" idx="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11" name="PlaceHolder 5"/>
          <p:cNvSpPr>
            <a:spLocks noGrp="1"/>
          </p:cNvSpPr>
          <p:nvPr>
            <p:ph type="sldNum" idx="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US" sz="1200" b="0" strike="noStrike" spc="-1">
                <a:solidFill>
                  <a:schemeClr val="dk1">
                    <a:tint val="75000"/>
                  </a:schemeClr>
                </a:solidFill>
                <a:latin typeface="Calibri"/>
              </a:defRPr>
            </a:lvl1pPr>
          </a:lstStyle>
          <a:p>
            <a:pPr indent="0" algn="r" defTabSz="914400">
              <a:lnSpc>
                <a:spcPct val="100000"/>
              </a:lnSpc>
              <a:buNone/>
            </a:pPr>
            <a:fld id="{82DC5C50-4398-4AB1-92A2-9090C24C7684}" type="slidenum">
              <a:rPr lang="fr-US"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0DEFF"/>
        </a:solidFill>
        <a:effectLst/>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8724960" y="365040"/>
            <a:ext cx="2628720" cy="5811480"/>
          </a:xfrm>
          <a:prstGeom prst="rect">
            <a:avLst/>
          </a:prstGeom>
          <a:noFill/>
          <a:ln w="0">
            <a:noFill/>
          </a:ln>
        </p:spPr>
        <p:txBody>
          <a:bodyPr vert="eaVert" lIns="91440" tIns="45720" rIns="91440" bIns="45720" anchor="ctr">
            <a:noAutofit/>
          </a:bodyPr>
          <a:lstStyle/>
          <a:p>
            <a:pPr indent="0" defTabSz="914400">
              <a:lnSpc>
                <a:spcPct val="90000"/>
              </a:lnSpc>
              <a:buNone/>
            </a:pPr>
            <a:r>
              <a:rPr lang="fr-FR" sz="4400" b="0" strike="noStrike" spc="-1">
                <a:solidFill>
                  <a:schemeClr val="dk1"/>
                </a:solidFill>
                <a:latin typeface="Calibri Light"/>
              </a:rPr>
              <a:t>Modifiez le style du titre</a:t>
            </a:r>
            <a:endParaRPr lang="fr-US" sz="4400" b="0" strike="noStrike" spc="-1">
              <a:solidFill>
                <a:schemeClr val="dk1"/>
              </a:solidFill>
              <a:latin typeface="Calibri"/>
            </a:endParaRPr>
          </a:p>
        </p:txBody>
      </p:sp>
      <p:sp>
        <p:nvSpPr>
          <p:cNvPr id="13" name="PlaceHolder 2"/>
          <p:cNvSpPr>
            <a:spLocks noGrp="1"/>
          </p:cNvSpPr>
          <p:nvPr>
            <p:ph type="body"/>
          </p:nvPr>
        </p:nvSpPr>
        <p:spPr>
          <a:xfrm>
            <a:off x="838080" y="365040"/>
            <a:ext cx="7733880" cy="581148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endParaRPr lang="fr-US" sz="28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endParaRPr lang="fr-US" sz="2400" b="0" strike="noStrike" spc="-1">
              <a:solidFill>
                <a:schemeClr val="dk1"/>
              </a:solidFill>
              <a:latin typeface="Calibri"/>
            </a:endParaRP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endParaRPr lang="fr-US" sz="2000" b="0" strike="noStrike" spc="-1">
              <a:solidFill>
                <a:schemeClr val="dk1"/>
              </a:solidFill>
              <a:latin typeface="Calibri"/>
            </a:endParaRP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endParaRPr lang="fr-US" sz="1800" b="0" strike="noStrike" spc="-1">
              <a:solidFill>
                <a:schemeClr val="dk1"/>
              </a:solidFill>
              <a:latin typeface="Calibri"/>
            </a:endParaRP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endParaRPr lang="fr-US" sz="1800" b="0" strike="noStrike" spc="-1">
              <a:solidFill>
                <a:schemeClr val="dk1"/>
              </a:solidFill>
              <a:latin typeface="Calibri"/>
            </a:endParaRPr>
          </a:p>
        </p:txBody>
      </p:sp>
      <p:sp>
        <p:nvSpPr>
          <p:cNvPr id="14" name="PlaceHolder 3"/>
          <p:cNvSpPr>
            <a:spLocks noGrp="1"/>
          </p:cNvSpPr>
          <p:nvPr>
            <p:ph type="dt" idx="7"/>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US" sz="1200" b="0" strike="noStrike" spc="-1">
                <a:solidFill>
                  <a:schemeClr val="dk1">
                    <a:tint val="75000"/>
                  </a:schemeClr>
                </a:solidFill>
                <a:latin typeface="Calibri"/>
              </a:defRPr>
            </a:lvl1pPr>
          </a:lstStyle>
          <a:p>
            <a:pPr indent="0" defTabSz="914400">
              <a:lnSpc>
                <a:spcPct val="100000"/>
              </a:lnSpc>
              <a:buNone/>
            </a:pPr>
            <a:r>
              <a:rPr lang="fr-US"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15" name="PlaceHolder 4"/>
          <p:cNvSpPr>
            <a:spLocks noGrp="1"/>
          </p:cNvSpPr>
          <p:nvPr>
            <p:ph type="ftr" idx="8"/>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16" name="PlaceHolder 5"/>
          <p:cNvSpPr>
            <a:spLocks noGrp="1"/>
          </p:cNvSpPr>
          <p:nvPr>
            <p:ph type="sldNum" idx="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US" sz="1200" b="0" strike="noStrike" spc="-1">
                <a:solidFill>
                  <a:schemeClr val="dk1">
                    <a:tint val="75000"/>
                  </a:schemeClr>
                </a:solidFill>
                <a:latin typeface="Calibri"/>
              </a:defRPr>
            </a:lvl1pPr>
          </a:lstStyle>
          <a:p>
            <a:pPr indent="0" algn="r" defTabSz="914400">
              <a:lnSpc>
                <a:spcPct val="100000"/>
              </a:lnSpc>
              <a:buNone/>
            </a:pPr>
            <a:fld id="{F437B891-7EBA-4397-AAB2-A7D7163441F7}" type="slidenum">
              <a:rPr lang="fr-US"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0DEFF"/>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FR" sz="4400" b="0" strike="noStrike" spc="-1">
                <a:solidFill>
                  <a:schemeClr val="dk1"/>
                </a:solidFill>
                <a:latin typeface="Calibri Light"/>
              </a:rPr>
              <a:t>Modifiez le style du titre</a:t>
            </a:r>
            <a:endParaRPr lang="fr-US" sz="4400" b="0" strike="noStrike" spc="-1">
              <a:solidFill>
                <a:schemeClr val="dk1"/>
              </a:solidFill>
              <a:latin typeface="Calibri"/>
            </a:endParaRPr>
          </a:p>
        </p:txBody>
      </p:sp>
      <p:sp>
        <p:nvSpPr>
          <p:cNvPr id="18" name="PlaceHolder 2"/>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endParaRPr lang="fr-US" sz="28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endParaRPr lang="fr-US" sz="2400" b="0" strike="noStrike" spc="-1">
              <a:solidFill>
                <a:schemeClr val="dk1"/>
              </a:solidFill>
              <a:latin typeface="Calibri"/>
            </a:endParaRP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endParaRPr lang="fr-US" sz="2000" b="0" strike="noStrike" spc="-1">
              <a:solidFill>
                <a:schemeClr val="dk1"/>
              </a:solidFill>
              <a:latin typeface="Calibri"/>
            </a:endParaRP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endParaRPr lang="fr-US" sz="1800" b="0" strike="noStrike" spc="-1">
              <a:solidFill>
                <a:schemeClr val="dk1"/>
              </a:solidFill>
              <a:latin typeface="Calibri"/>
            </a:endParaRP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endParaRPr lang="fr-US" sz="1800" b="0" strike="noStrike" spc="-1">
              <a:solidFill>
                <a:schemeClr val="dk1"/>
              </a:solidFill>
              <a:latin typeface="Calibri"/>
            </a:endParaRPr>
          </a:p>
        </p:txBody>
      </p:sp>
      <p:sp>
        <p:nvSpPr>
          <p:cNvPr id="19" name="PlaceHolder 3"/>
          <p:cNvSpPr>
            <a:spLocks noGrp="1"/>
          </p:cNvSpPr>
          <p:nvPr>
            <p:ph type="dt" idx="10"/>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US" sz="1200" b="0" strike="noStrike" spc="-1">
                <a:solidFill>
                  <a:schemeClr val="dk1">
                    <a:tint val="75000"/>
                  </a:schemeClr>
                </a:solidFill>
                <a:latin typeface="Calibri"/>
              </a:defRPr>
            </a:lvl1pPr>
          </a:lstStyle>
          <a:p>
            <a:pPr indent="0" defTabSz="914400">
              <a:lnSpc>
                <a:spcPct val="100000"/>
              </a:lnSpc>
              <a:buNone/>
            </a:pPr>
            <a:r>
              <a:rPr lang="fr-US"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20" name="PlaceHolder 4"/>
          <p:cNvSpPr>
            <a:spLocks noGrp="1"/>
          </p:cNvSpPr>
          <p:nvPr>
            <p:ph type="ftr" idx="11"/>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21" name="PlaceHolder 5"/>
          <p:cNvSpPr>
            <a:spLocks noGrp="1"/>
          </p:cNvSpPr>
          <p:nvPr>
            <p:ph type="sldNum" idx="1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US" sz="1200" b="0" strike="noStrike" spc="-1">
                <a:solidFill>
                  <a:schemeClr val="dk1">
                    <a:tint val="75000"/>
                  </a:schemeClr>
                </a:solidFill>
                <a:latin typeface="Calibri"/>
              </a:defRPr>
            </a:lvl1pPr>
          </a:lstStyle>
          <a:p>
            <a:pPr indent="0" algn="r" defTabSz="914400">
              <a:lnSpc>
                <a:spcPct val="100000"/>
              </a:lnSpc>
              <a:buNone/>
            </a:pPr>
            <a:fld id="{69C879EC-4F72-4205-AD11-96F852D98572}" type="slidenum">
              <a:rPr lang="fr-US"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5" r:id="rId1"/>
    <p:sldLayoutId id="2147483670" r:id="rId2"/>
    <p:sldLayoutId id="21474836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0DEFF"/>
        </a:solidFill>
        <a:effectLst/>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831960" y="1709640"/>
            <a:ext cx="10515240" cy="2852280"/>
          </a:xfrm>
          <a:prstGeom prst="rect">
            <a:avLst/>
          </a:prstGeom>
          <a:noFill/>
          <a:ln w="0">
            <a:noFill/>
          </a:ln>
        </p:spPr>
        <p:txBody>
          <a:bodyPr lIns="91440" tIns="45720" rIns="91440" bIns="45720" anchor="b">
            <a:noAutofit/>
          </a:bodyPr>
          <a:lstStyle/>
          <a:p>
            <a:pPr indent="0" defTabSz="914400">
              <a:lnSpc>
                <a:spcPct val="90000"/>
              </a:lnSpc>
              <a:buNone/>
            </a:pPr>
            <a:r>
              <a:rPr lang="fr-FR" sz="6000" b="0" strike="noStrike" spc="-1">
                <a:solidFill>
                  <a:schemeClr val="dk1"/>
                </a:solidFill>
                <a:latin typeface="Calibri Light"/>
              </a:rPr>
              <a:t>Modifiez le style du titre</a:t>
            </a:r>
            <a:endParaRPr lang="fr-US" sz="6000" b="0" strike="noStrike" spc="-1">
              <a:solidFill>
                <a:schemeClr val="dk1"/>
              </a:solidFill>
              <a:latin typeface="Calibri"/>
            </a:endParaRPr>
          </a:p>
        </p:txBody>
      </p:sp>
      <p:sp>
        <p:nvSpPr>
          <p:cNvPr id="25" name="PlaceHolder 2"/>
          <p:cNvSpPr>
            <a:spLocks noGrp="1"/>
          </p:cNvSpPr>
          <p:nvPr>
            <p:ph type="body"/>
          </p:nvPr>
        </p:nvSpPr>
        <p:spPr>
          <a:xfrm>
            <a:off x="831960" y="4589640"/>
            <a:ext cx="10515240" cy="14997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FR" sz="2400" b="0" strike="noStrike" spc="-1">
                <a:solidFill>
                  <a:schemeClr val="dk1">
                    <a:tint val="75000"/>
                  </a:schemeClr>
                </a:solidFill>
                <a:latin typeface="Calibri"/>
              </a:rPr>
              <a:t>Cliquez pour modifier les styles du texte du masque</a:t>
            </a:r>
            <a:endParaRPr lang="fr-US" sz="2400" b="0" strike="noStrike" spc="-1">
              <a:solidFill>
                <a:schemeClr val="dk1"/>
              </a:solidFill>
              <a:latin typeface="Calibri"/>
            </a:endParaRPr>
          </a:p>
        </p:txBody>
      </p:sp>
      <p:sp>
        <p:nvSpPr>
          <p:cNvPr id="26" name="PlaceHolder 3"/>
          <p:cNvSpPr>
            <a:spLocks noGrp="1"/>
          </p:cNvSpPr>
          <p:nvPr>
            <p:ph type="dt" idx="13"/>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US" sz="1200" b="0" strike="noStrike" spc="-1">
                <a:solidFill>
                  <a:schemeClr val="dk1">
                    <a:tint val="75000"/>
                  </a:schemeClr>
                </a:solidFill>
                <a:latin typeface="Calibri"/>
              </a:defRPr>
            </a:lvl1pPr>
          </a:lstStyle>
          <a:p>
            <a:pPr indent="0" defTabSz="914400">
              <a:lnSpc>
                <a:spcPct val="100000"/>
              </a:lnSpc>
              <a:buNone/>
            </a:pPr>
            <a:r>
              <a:rPr lang="fr-US"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27" name="PlaceHolder 4"/>
          <p:cNvSpPr>
            <a:spLocks noGrp="1"/>
          </p:cNvSpPr>
          <p:nvPr>
            <p:ph type="ftr" idx="14"/>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28" name="PlaceHolder 5"/>
          <p:cNvSpPr>
            <a:spLocks noGrp="1"/>
          </p:cNvSpPr>
          <p:nvPr>
            <p:ph type="sldNum" idx="1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US" sz="1200" b="0" strike="noStrike" spc="-1">
                <a:solidFill>
                  <a:schemeClr val="dk1">
                    <a:tint val="75000"/>
                  </a:schemeClr>
                </a:solidFill>
                <a:latin typeface="Calibri"/>
              </a:defRPr>
            </a:lvl1pPr>
          </a:lstStyle>
          <a:p>
            <a:pPr indent="0" algn="r" defTabSz="914400">
              <a:lnSpc>
                <a:spcPct val="100000"/>
              </a:lnSpc>
              <a:buNone/>
            </a:pPr>
            <a:fld id="{C608A744-B961-4651-88DC-AC1E2F0F1F73}" type="slidenum">
              <a:rPr lang="fr-US"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0DEFF"/>
        </a:solidFill>
        <a:effectLst/>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FR" sz="4400" b="0" strike="noStrike" spc="-1">
                <a:solidFill>
                  <a:schemeClr val="dk1"/>
                </a:solidFill>
                <a:latin typeface="Calibri Light"/>
              </a:rPr>
              <a:t>Modifiez le style du titre</a:t>
            </a:r>
            <a:endParaRPr lang="fr-US" sz="4400" b="0" strike="noStrike" spc="-1">
              <a:solidFill>
                <a:schemeClr val="dk1"/>
              </a:solidFill>
              <a:latin typeface="Calibri"/>
            </a:endParaRPr>
          </a:p>
        </p:txBody>
      </p:sp>
      <p:sp>
        <p:nvSpPr>
          <p:cNvPr id="30" name="PlaceHolder 2"/>
          <p:cNvSpPr>
            <a:spLocks noGrp="1"/>
          </p:cNvSpPr>
          <p:nvPr>
            <p:ph type="body"/>
          </p:nvPr>
        </p:nvSpPr>
        <p:spPr>
          <a:xfrm>
            <a:off x="83808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endParaRPr lang="fr-US" sz="28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endParaRPr lang="fr-US" sz="2400" b="0" strike="noStrike" spc="-1">
              <a:solidFill>
                <a:schemeClr val="dk1"/>
              </a:solidFill>
              <a:latin typeface="Calibri"/>
            </a:endParaRP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endParaRPr lang="fr-US" sz="2000" b="0" strike="noStrike" spc="-1">
              <a:solidFill>
                <a:schemeClr val="dk1"/>
              </a:solidFill>
              <a:latin typeface="Calibri"/>
            </a:endParaRP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endParaRPr lang="fr-US" sz="1800" b="0" strike="noStrike" spc="-1">
              <a:solidFill>
                <a:schemeClr val="dk1"/>
              </a:solidFill>
              <a:latin typeface="Calibri"/>
            </a:endParaRP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endParaRPr lang="fr-US" sz="1800" b="0" strike="noStrike" spc="-1">
              <a:solidFill>
                <a:schemeClr val="dk1"/>
              </a:solidFill>
              <a:latin typeface="Calibri"/>
            </a:endParaRPr>
          </a:p>
        </p:txBody>
      </p:sp>
      <p:sp>
        <p:nvSpPr>
          <p:cNvPr id="31" name="PlaceHolder 3"/>
          <p:cNvSpPr>
            <a:spLocks noGrp="1"/>
          </p:cNvSpPr>
          <p:nvPr>
            <p:ph type="body"/>
          </p:nvPr>
        </p:nvSpPr>
        <p:spPr>
          <a:xfrm>
            <a:off x="617220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endParaRPr lang="fr-US" sz="28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endParaRPr lang="fr-US" sz="2400" b="0" strike="noStrike" spc="-1">
              <a:solidFill>
                <a:schemeClr val="dk1"/>
              </a:solidFill>
              <a:latin typeface="Calibri"/>
            </a:endParaRP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endParaRPr lang="fr-US" sz="2000" b="0" strike="noStrike" spc="-1">
              <a:solidFill>
                <a:schemeClr val="dk1"/>
              </a:solidFill>
              <a:latin typeface="Calibri"/>
            </a:endParaRP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endParaRPr lang="fr-US" sz="1800" b="0" strike="noStrike" spc="-1">
              <a:solidFill>
                <a:schemeClr val="dk1"/>
              </a:solidFill>
              <a:latin typeface="Calibri"/>
            </a:endParaRP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endParaRPr lang="fr-US" sz="1800" b="0" strike="noStrike" spc="-1">
              <a:solidFill>
                <a:schemeClr val="dk1"/>
              </a:solidFill>
              <a:latin typeface="Calibri"/>
            </a:endParaRPr>
          </a:p>
        </p:txBody>
      </p:sp>
      <p:sp>
        <p:nvSpPr>
          <p:cNvPr id="32" name="PlaceHolder 4"/>
          <p:cNvSpPr>
            <a:spLocks noGrp="1"/>
          </p:cNvSpPr>
          <p:nvPr>
            <p:ph type="dt" idx="16"/>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US" sz="1200" b="0" strike="noStrike" spc="-1">
                <a:solidFill>
                  <a:schemeClr val="dk1">
                    <a:tint val="75000"/>
                  </a:schemeClr>
                </a:solidFill>
                <a:latin typeface="Calibri"/>
              </a:defRPr>
            </a:lvl1pPr>
          </a:lstStyle>
          <a:p>
            <a:pPr indent="0" defTabSz="914400">
              <a:lnSpc>
                <a:spcPct val="100000"/>
              </a:lnSpc>
              <a:buNone/>
            </a:pPr>
            <a:r>
              <a:rPr lang="fr-US"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33" name="PlaceHolder 5"/>
          <p:cNvSpPr>
            <a:spLocks noGrp="1"/>
          </p:cNvSpPr>
          <p:nvPr>
            <p:ph type="ftr" idx="17"/>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34" name="PlaceHolder 6"/>
          <p:cNvSpPr>
            <a:spLocks noGrp="1"/>
          </p:cNvSpPr>
          <p:nvPr>
            <p:ph type="sldNum" idx="1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US" sz="1200" b="0" strike="noStrike" spc="-1">
                <a:solidFill>
                  <a:schemeClr val="dk1">
                    <a:tint val="75000"/>
                  </a:schemeClr>
                </a:solidFill>
                <a:latin typeface="Calibri"/>
              </a:defRPr>
            </a:lvl1pPr>
          </a:lstStyle>
          <a:p>
            <a:pPr indent="0" algn="r" defTabSz="914400">
              <a:lnSpc>
                <a:spcPct val="100000"/>
              </a:lnSpc>
              <a:buNone/>
            </a:pPr>
            <a:fld id="{D2D06708-C492-4681-8F66-22B47C82D25B}" type="slidenum">
              <a:rPr lang="fr-US"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0DE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8398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FR" sz="4400" b="0" strike="noStrike" spc="-1">
                <a:solidFill>
                  <a:schemeClr val="dk1"/>
                </a:solidFill>
                <a:latin typeface="Calibri Light"/>
              </a:rPr>
              <a:t>Modifiez le style du titre</a:t>
            </a:r>
            <a:endParaRPr lang="fr-US" sz="4400" b="0" strike="noStrike" spc="-1">
              <a:solidFill>
                <a:schemeClr val="dk1"/>
              </a:solidFill>
              <a:latin typeface="Calibri"/>
            </a:endParaRPr>
          </a:p>
        </p:txBody>
      </p:sp>
      <p:sp>
        <p:nvSpPr>
          <p:cNvPr id="39" name="PlaceHolder 2"/>
          <p:cNvSpPr>
            <a:spLocks noGrp="1"/>
          </p:cNvSpPr>
          <p:nvPr>
            <p:ph type="body"/>
          </p:nvPr>
        </p:nvSpPr>
        <p:spPr>
          <a:xfrm>
            <a:off x="839880" y="1681200"/>
            <a:ext cx="515736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fr-FR" sz="2400" b="1" strike="noStrike" spc="-1">
                <a:solidFill>
                  <a:schemeClr val="dk1"/>
                </a:solidFill>
                <a:latin typeface="Calibri"/>
              </a:rPr>
              <a:t>Cliquez pour modifier les styles du texte du masque</a:t>
            </a:r>
            <a:endParaRPr lang="fr-US" sz="2400" b="0" strike="noStrike" spc="-1">
              <a:solidFill>
                <a:schemeClr val="dk1"/>
              </a:solidFill>
              <a:latin typeface="Calibri"/>
            </a:endParaRPr>
          </a:p>
        </p:txBody>
      </p:sp>
      <p:sp>
        <p:nvSpPr>
          <p:cNvPr id="40" name="PlaceHolder 3"/>
          <p:cNvSpPr>
            <a:spLocks noGrp="1"/>
          </p:cNvSpPr>
          <p:nvPr>
            <p:ph type="body"/>
          </p:nvPr>
        </p:nvSpPr>
        <p:spPr>
          <a:xfrm>
            <a:off x="839880" y="2505240"/>
            <a:ext cx="515736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endParaRPr lang="fr-US" sz="28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endParaRPr lang="fr-US" sz="2400" b="0" strike="noStrike" spc="-1">
              <a:solidFill>
                <a:schemeClr val="dk1"/>
              </a:solidFill>
              <a:latin typeface="Calibri"/>
            </a:endParaRP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endParaRPr lang="fr-US" sz="2000" b="0" strike="noStrike" spc="-1">
              <a:solidFill>
                <a:schemeClr val="dk1"/>
              </a:solidFill>
              <a:latin typeface="Calibri"/>
            </a:endParaRP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endParaRPr lang="fr-US" sz="1800" b="0" strike="noStrike" spc="-1">
              <a:solidFill>
                <a:schemeClr val="dk1"/>
              </a:solidFill>
              <a:latin typeface="Calibri"/>
            </a:endParaRP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endParaRPr lang="fr-US" sz="1800" b="0" strike="noStrike" spc="-1">
              <a:solidFill>
                <a:schemeClr val="dk1"/>
              </a:solidFill>
              <a:latin typeface="Calibri"/>
            </a:endParaRPr>
          </a:p>
        </p:txBody>
      </p:sp>
      <p:sp>
        <p:nvSpPr>
          <p:cNvPr id="41" name="PlaceHolder 4"/>
          <p:cNvSpPr>
            <a:spLocks noGrp="1"/>
          </p:cNvSpPr>
          <p:nvPr>
            <p:ph type="body"/>
          </p:nvPr>
        </p:nvSpPr>
        <p:spPr>
          <a:xfrm>
            <a:off x="6172200" y="1681200"/>
            <a:ext cx="518292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fr-FR" sz="2400" b="1" strike="noStrike" spc="-1">
                <a:solidFill>
                  <a:schemeClr val="dk1"/>
                </a:solidFill>
                <a:latin typeface="Calibri"/>
              </a:rPr>
              <a:t>Cliquez pour modifier les styles du texte du masque</a:t>
            </a:r>
            <a:endParaRPr lang="fr-US" sz="2400" b="0" strike="noStrike" spc="-1">
              <a:solidFill>
                <a:schemeClr val="dk1"/>
              </a:solidFill>
              <a:latin typeface="Calibri"/>
            </a:endParaRPr>
          </a:p>
        </p:txBody>
      </p:sp>
      <p:sp>
        <p:nvSpPr>
          <p:cNvPr id="42" name="PlaceHolder 5"/>
          <p:cNvSpPr>
            <a:spLocks noGrp="1"/>
          </p:cNvSpPr>
          <p:nvPr>
            <p:ph type="body"/>
          </p:nvPr>
        </p:nvSpPr>
        <p:spPr>
          <a:xfrm>
            <a:off x="6172200" y="2505240"/>
            <a:ext cx="518292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endParaRPr lang="fr-US" sz="2800" b="0" strike="noStrike" spc="-1">
              <a:solidFill>
                <a:schemeClr val="dk1"/>
              </a:solidFill>
              <a:latin typeface="Calibri"/>
            </a:endParaRP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endParaRPr lang="fr-US" sz="2400" b="0" strike="noStrike" spc="-1">
              <a:solidFill>
                <a:schemeClr val="dk1"/>
              </a:solidFill>
              <a:latin typeface="Calibri"/>
            </a:endParaRP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endParaRPr lang="fr-US" sz="2000" b="0" strike="noStrike" spc="-1">
              <a:solidFill>
                <a:schemeClr val="dk1"/>
              </a:solidFill>
              <a:latin typeface="Calibri"/>
            </a:endParaRP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endParaRPr lang="fr-US" sz="1800" b="0" strike="noStrike" spc="-1">
              <a:solidFill>
                <a:schemeClr val="dk1"/>
              </a:solidFill>
              <a:latin typeface="Calibri"/>
            </a:endParaRP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endParaRPr lang="fr-US" sz="1800" b="0" strike="noStrike" spc="-1">
              <a:solidFill>
                <a:schemeClr val="dk1"/>
              </a:solidFill>
              <a:latin typeface="Calibri"/>
            </a:endParaRPr>
          </a:p>
        </p:txBody>
      </p:sp>
      <p:sp>
        <p:nvSpPr>
          <p:cNvPr id="43" name="PlaceHolder 6"/>
          <p:cNvSpPr>
            <a:spLocks noGrp="1"/>
          </p:cNvSpPr>
          <p:nvPr>
            <p:ph type="dt" idx="19"/>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US" sz="1200" b="0" strike="noStrike" spc="-1">
                <a:solidFill>
                  <a:schemeClr val="dk1">
                    <a:tint val="75000"/>
                  </a:schemeClr>
                </a:solidFill>
                <a:latin typeface="Calibri"/>
              </a:defRPr>
            </a:lvl1pPr>
          </a:lstStyle>
          <a:p>
            <a:pPr indent="0" defTabSz="914400">
              <a:lnSpc>
                <a:spcPct val="100000"/>
              </a:lnSpc>
              <a:buNone/>
            </a:pPr>
            <a:r>
              <a:rPr lang="fr-US"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44" name="PlaceHolder 7"/>
          <p:cNvSpPr>
            <a:spLocks noGrp="1"/>
          </p:cNvSpPr>
          <p:nvPr>
            <p:ph type="ftr" idx="20"/>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45" name="PlaceHolder 8"/>
          <p:cNvSpPr>
            <a:spLocks noGrp="1"/>
          </p:cNvSpPr>
          <p:nvPr>
            <p:ph type="sldNum" idx="2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US" sz="1200" b="0" strike="noStrike" spc="-1">
                <a:solidFill>
                  <a:schemeClr val="dk1">
                    <a:tint val="75000"/>
                  </a:schemeClr>
                </a:solidFill>
                <a:latin typeface="Calibri"/>
              </a:defRPr>
            </a:lvl1pPr>
          </a:lstStyle>
          <a:p>
            <a:pPr indent="0" algn="r" defTabSz="914400">
              <a:lnSpc>
                <a:spcPct val="100000"/>
              </a:lnSpc>
              <a:buNone/>
            </a:pPr>
            <a:fld id="{7EE57BE0-57DC-462C-A7B1-200470C4CDE6}" type="slidenum">
              <a:rPr lang="fr-US"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0DEFF"/>
        </a:soli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FR" sz="4400" b="0" strike="noStrike" spc="-1">
                <a:solidFill>
                  <a:schemeClr val="dk1"/>
                </a:solidFill>
                <a:latin typeface="Calibri Light"/>
              </a:rPr>
              <a:t>Modifiez le style du titre</a:t>
            </a:r>
            <a:endParaRPr lang="fr-US" sz="4400" b="0" strike="noStrike" spc="-1">
              <a:solidFill>
                <a:schemeClr val="dk1"/>
              </a:solidFill>
              <a:latin typeface="Calibri"/>
            </a:endParaRPr>
          </a:p>
        </p:txBody>
      </p:sp>
      <p:sp>
        <p:nvSpPr>
          <p:cNvPr id="47" name="PlaceHolder 2"/>
          <p:cNvSpPr>
            <a:spLocks noGrp="1"/>
          </p:cNvSpPr>
          <p:nvPr>
            <p:ph type="dt" idx="22"/>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US" sz="1200" b="0" strike="noStrike" spc="-1">
                <a:solidFill>
                  <a:schemeClr val="dk1">
                    <a:tint val="75000"/>
                  </a:schemeClr>
                </a:solidFill>
                <a:latin typeface="Calibri"/>
              </a:defRPr>
            </a:lvl1pPr>
          </a:lstStyle>
          <a:p>
            <a:pPr indent="0" defTabSz="914400">
              <a:lnSpc>
                <a:spcPct val="100000"/>
              </a:lnSpc>
              <a:buNone/>
            </a:pPr>
            <a:r>
              <a:rPr lang="fr-US"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48" name="PlaceHolder 3"/>
          <p:cNvSpPr>
            <a:spLocks noGrp="1"/>
          </p:cNvSpPr>
          <p:nvPr>
            <p:ph type="ftr" idx="23"/>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49" name="PlaceHolder 4"/>
          <p:cNvSpPr>
            <a:spLocks noGrp="1"/>
          </p:cNvSpPr>
          <p:nvPr>
            <p:ph type="sldNum" idx="2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US" sz="1200" b="0" strike="noStrike" spc="-1">
                <a:solidFill>
                  <a:schemeClr val="dk1">
                    <a:tint val="75000"/>
                  </a:schemeClr>
                </a:solidFill>
                <a:latin typeface="Calibri"/>
              </a:defRPr>
            </a:lvl1pPr>
          </a:lstStyle>
          <a:p>
            <a:pPr indent="0" algn="r" defTabSz="914400">
              <a:lnSpc>
                <a:spcPct val="100000"/>
              </a:lnSpc>
              <a:buNone/>
            </a:pPr>
            <a:fld id="{7FC9FF60-3A97-4019-988F-D716D418234F}" type="slidenum">
              <a:rPr lang="fr-US"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E0DEFF"/>
        </a:solidFill>
        <a:effectLst/>
      </p:bgPr>
    </p:bg>
    <p:spTree>
      <p:nvGrpSpPr>
        <p:cNvPr id="1" name=""/>
        <p:cNvGrpSpPr/>
        <p:nvPr/>
      </p:nvGrpSpPr>
      <p:grpSpPr>
        <a:xfrm>
          <a:off x="0" y="0"/>
          <a:ext cx="0" cy="0"/>
          <a:chOff x="0" y="0"/>
          <a:chExt cx="0" cy="0"/>
        </a:xfrm>
      </p:grpSpPr>
      <p:sp>
        <p:nvSpPr>
          <p:cNvPr id="51" name="PlaceHolder 1"/>
          <p:cNvSpPr>
            <a:spLocks noGrp="1"/>
          </p:cNvSpPr>
          <p:nvPr>
            <p:ph type="dt" idx="25"/>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US" sz="1200" b="0" strike="noStrike" spc="-1">
                <a:solidFill>
                  <a:schemeClr val="dk1">
                    <a:tint val="75000"/>
                  </a:schemeClr>
                </a:solidFill>
                <a:latin typeface="Calibri"/>
              </a:defRPr>
            </a:lvl1pPr>
          </a:lstStyle>
          <a:p>
            <a:pPr indent="0" defTabSz="914400">
              <a:lnSpc>
                <a:spcPct val="100000"/>
              </a:lnSpc>
              <a:buNone/>
            </a:pPr>
            <a:r>
              <a:rPr lang="fr-US"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52" name="PlaceHolder 2"/>
          <p:cNvSpPr>
            <a:spLocks noGrp="1"/>
          </p:cNvSpPr>
          <p:nvPr>
            <p:ph type="ftr" idx="26"/>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53" name="PlaceHolder 3"/>
          <p:cNvSpPr>
            <a:spLocks noGrp="1"/>
          </p:cNvSpPr>
          <p:nvPr>
            <p:ph type="sldNum" idx="2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US" sz="1200" b="0" strike="noStrike" spc="-1">
                <a:solidFill>
                  <a:schemeClr val="dk1">
                    <a:tint val="75000"/>
                  </a:schemeClr>
                </a:solidFill>
                <a:latin typeface="Calibri"/>
              </a:defRPr>
            </a:lvl1pPr>
          </a:lstStyle>
          <a:p>
            <a:pPr indent="0" algn="r" defTabSz="914400">
              <a:lnSpc>
                <a:spcPct val="100000"/>
              </a:lnSpc>
              <a:buNone/>
            </a:pPr>
            <a:fld id="{42415403-8CD6-4194-9F9C-CDC23A238ACD}" type="slidenum">
              <a:rPr lang="fr-US"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
        <p:nvSpPr>
          <p:cNvPr id="5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fr-US" sz="1800" b="0" strike="noStrike" spc="-1">
                <a:solidFill>
                  <a:schemeClr val="dk1"/>
                </a:solidFill>
                <a:latin typeface="Calibri"/>
              </a:rPr>
              <a:t>Cliquez pour éditer le format du texte-titre</a:t>
            </a:r>
          </a:p>
        </p:txBody>
      </p:sp>
      <p:sp>
        <p:nvSpPr>
          <p:cNvPr id="5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US" sz="2800" b="0" strike="noStrike" spc="-1">
                <a:solidFill>
                  <a:schemeClr val="dk1"/>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US" sz="2000" b="0" strike="noStrike" spc="-1">
                <a:solidFill>
                  <a:schemeClr val="dk1"/>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US" sz="1800" b="0" strike="noStrike" spc="-1">
                <a:solidFill>
                  <a:schemeClr val="dk1"/>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US" sz="1800" b="0" strike="noStrike" spc="-1">
                <a:solidFill>
                  <a:schemeClr val="dk1"/>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US" sz="2000" b="0" strike="noStrike" spc="-1">
                <a:solidFill>
                  <a:schemeClr val="dk1"/>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US" sz="2000" b="0" strike="noStrike" spc="-1">
                <a:solidFill>
                  <a:schemeClr val="dk1"/>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US" sz="2000" b="0" strike="noStrike" spc="-1">
                <a:solidFill>
                  <a:schemeClr val="dk1"/>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hyperlink" Target="https://fr.wikipedia.org/wiki/Code_noir" TargetMode="External"/><Relationship Id="rId2" Type="http://schemas.openxmlformats.org/officeDocument/2006/relationships/hyperlink" Target="https://www.larousse.fr/encyclopedie/divers/Code_noir/182702" TargetMode="External"/><Relationship Id="rId1" Type="http://schemas.openxmlformats.org/officeDocument/2006/relationships/slideLayout" Target="../slideLayouts/slideLayout4.xml"/><Relationship Id="rId6" Type="http://schemas.openxmlformats.org/officeDocument/2006/relationships/hyperlink" Target="https://histoire-image.org/etudes/images-habitation-sucrerie-antilles-francaises-xviie-xixe-siecle" TargetMode="External"/><Relationship Id="rId5" Type="http://schemas.openxmlformats.org/officeDocument/2006/relationships/hyperlink" Target="https://histoire-image.org/etudes/plan-bateau-negrier-symbole-mouvement-abolitionniste" TargetMode="External"/><Relationship Id="rId4" Type="http://schemas.openxmlformats.org/officeDocument/2006/relationships/hyperlink" Target="https://gallica.bnf.fr/ark:/12148/btv1b86086055"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4.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1523880" y="1122480"/>
            <a:ext cx="9143640" cy="2574720"/>
          </a:xfrm>
          <a:prstGeom prst="rect">
            <a:avLst/>
          </a:prstGeom>
          <a:noFill/>
          <a:ln w="0">
            <a:noFill/>
          </a:ln>
        </p:spPr>
        <p:txBody>
          <a:bodyPr lIns="91440" tIns="45720" rIns="91440" bIns="45720" anchor="b">
            <a:noAutofit/>
          </a:bodyPr>
          <a:lstStyle/>
          <a:p>
            <a:pPr indent="0" algn="ctr" defTabSz="914400">
              <a:lnSpc>
                <a:spcPct val="90000"/>
              </a:lnSpc>
              <a:buNone/>
            </a:pPr>
            <a:r>
              <a:rPr lang="fr-US" sz="6000" b="0" strike="noStrike" spc="-1">
                <a:solidFill>
                  <a:schemeClr val="dk1"/>
                </a:solidFill>
                <a:latin typeface="Times New Roman"/>
              </a:rPr>
              <a:t>Français transversal</a:t>
            </a:r>
            <a:br>
              <a:rPr sz="6000"/>
            </a:br>
            <a:r>
              <a:rPr lang="fr-US" sz="6000" b="0" strike="noStrike" spc="-1">
                <a:solidFill>
                  <a:schemeClr val="dk1"/>
                </a:solidFill>
                <a:latin typeface="Times New Roman"/>
              </a:rPr>
              <a:t>Français et histoire</a:t>
            </a:r>
            <a:endParaRPr lang="fr-US" sz="6000" b="0" strike="noStrike" spc="-1">
              <a:solidFill>
                <a:schemeClr val="dk1"/>
              </a:solidFill>
              <a:latin typeface="Calibri"/>
            </a:endParaRPr>
          </a:p>
        </p:txBody>
      </p:sp>
      <p:sp>
        <p:nvSpPr>
          <p:cNvPr id="75" name="PlaceHolder 2"/>
          <p:cNvSpPr>
            <a:spLocks noGrp="1"/>
          </p:cNvSpPr>
          <p:nvPr>
            <p:ph type="subTitle"/>
          </p:nvPr>
        </p:nvSpPr>
        <p:spPr>
          <a:xfrm>
            <a:off x="1523880" y="4479120"/>
            <a:ext cx="9143640" cy="778320"/>
          </a:xfrm>
          <a:prstGeom prst="rect">
            <a:avLst/>
          </a:prstGeom>
          <a:noFill/>
          <a:ln w="0">
            <a:noFill/>
          </a:ln>
        </p:spPr>
        <p:txBody>
          <a:bodyPr lIns="91440" tIns="45720" rIns="91440" bIns="45720" anchor="t">
            <a:normAutofit/>
          </a:bodyPr>
          <a:lstStyle/>
          <a:p>
            <a:pPr indent="0" algn="ctr" defTabSz="914400">
              <a:lnSpc>
                <a:spcPct val="90000"/>
              </a:lnSpc>
              <a:spcBef>
                <a:spcPts val="1001"/>
              </a:spcBef>
              <a:buNone/>
              <a:tabLst>
                <a:tab pos="0" algn="l"/>
              </a:tabLst>
            </a:pPr>
            <a:r>
              <a:rPr lang="fr-US" sz="2800" b="0" strike="noStrike" spc="-1">
                <a:solidFill>
                  <a:schemeClr val="dk1"/>
                </a:solidFill>
                <a:latin typeface="Times New Roman"/>
              </a:rPr>
              <a:t>UE21EC9</a:t>
            </a:r>
            <a:endParaRPr lang="fr-FR" sz="2800" b="0" strike="noStrike" spc="-1">
              <a:solidFill>
                <a:srgbClr val="000000"/>
              </a:solidFill>
              <a:latin typeface="Arial"/>
            </a:endParaRPr>
          </a:p>
          <a:p>
            <a:pPr indent="0" algn="ctr" defTabSz="914400">
              <a:lnSpc>
                <a:spcPct val="90000"/>
              </a:lnSpc>
              <a:spcBef>
                <a:spcPts val="1001"/>
              </a:spcBef>
              <a:buNone/>
              <a:tabLst>
                <a:tab pos="0" algn="l"/>
              </a:tabLst>
            </a:pPr>
            <a:endParaRPr lang="fr-FR" sz="2800" b="0" strike="noStrike" spc="-1">
              <a:solidFill>
                <a:srgbClr val="000000"/>
              </a:solidFill>
              <a:latin typeface="Arial"/>
            </a:endParaRPr>
          </a:p>
          <a:p>
            <a:pPr indent="0" algn="ctr" defTabSz="914400">
              <a:lnSpc>
                <a:spcPct val="90000"/>
              </a:lnSpc>
              <a:spcBef>
                <a:spcPts val="1001"/>
              </a:spcBef>
              <a:buNone/>
              <a:tabLst>
                <a:tab pos="0" algn="l"/>
              </a:tabLst>
            </a:pPr>
            <a:endParaRPr lang="fr-FR" sz="28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838080" y="67320"/>
            <a:ext cx="10924560" cy="1325160"/>
          </a:xfrm>
          <a:prstGeom prst="rect">
            <a:avLst/>
          </a:prstGeom>
          <a:noFill/>
          <a:ln w="0">
            <a:noFill/>
          </a:ln>
        </p:spPr>
        <p:txBody>
          <a:bodyPr lIns="91440" tIns="45720" rIns="91440" bIns="45720" anchor="ctr">
            <a:noAutofit/>
          </a:bodyPr>
          <a:lstStyle/>
          <a:p>
            <a:pPr indent="0" algn="ctr" defTabSz="914400">
              <a:lnSpc>
                <a:spcPct val="90000"/>
              </a:lnSpc>
              <a:buNone/>
            </a:pPr>
            <a:r>
              <a:rPr lang="fr-US" sz="4400" b="1" strike="noStrike" spc="-1">
                <a:solidFill>
                  <a:schemeClr val="dk1"/>
                </a:solidFill>
                <a:latin typeface="Times New Roman"/>
              </a:rPr>
              <a:t>Analyse de questionnaires dans les manuels</a:t>
            </a:r>
            <a:endParaRPr lang="fr-US" sz="4400" b="0" strike="noStrike" spc="-1">
              <a:solidFill>
                <a:schemeClr val="dk1"/>
              </a:solidFill>
              <a:latin typeface="Calibri"/>
            </a:endParaRPr>
          </a:p>
        </p:txBody>
      </p:sp>
      <p:sp>
        <p:nvSpPr>
          <p:cNvPr id="96" name="PlaceHolder 2"/>
          <p:cNvSpPr>
            <a:spLocks noGrp="1"/>
          </p:cNvSpPr>
          <p:nvPr>
            <p:ph/>
          </p:nvPr>
        </p:nvSpPr>
        <p:spPr>
          <a:xfrm>
            <a:off x="838080" y="1392840"/>
            <a:ext cx="10515240" cy="509940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endParaRPr lang="fr-US" sz="2800" b="0" strike="noStrike" spc="-1">
              <a:solidFill>
                <a:schemeClr val="dk1"/>
              </a:solidFill>
              <a:latin typeface="Calibri"/>
            </a:endParaRPr>
          </a:p>
          <a:p>
            <a:pPr indent="0" defTabSz="914400">
              <a:lnSpc>
                <a:spcPct val="90000"/>
              </a:lnSpc>
              <a:spcBef>
                <a:spcPts val="1001"/>
              </a:spcBef>
              <a:buNone/>
              <a:tabLst>
                <a:tab pos="0" algn="l"/>
              </a:tabLst>
            </a:pPr>
            <a:r>
              <a:rPr lang="fr-FR" sz="2800" b="1" strike="noStrike" spc="-1">
                <a:solidFill>
                  <a:schemeClr val="dk1"/>
                </a:solidFill>
                <a:latin typeface="Calibri"/>
              </a:rPr>
              <a:t>Quels invariants ? </a:t>
            </a:r>
            <a:r>
              <a:rPr lang="fr-FR" sz="2800" b="0" strike="noStrike" spc="-1">
                <a:solidFill>
                  <a:schemeClr val="dk1"/>
                </a:solidFill>
                <a:latin typeface="Calibri"/>
              </a:rPr>
              <a:t>	</a:t>
            </a:r>
            <a:endParaRPr lang="fr-US" sz="2800" b="0" strike="noStrike" spc="-1">
              <a:solidFill>
                <a:schemeClr val="dk1"/>
              </a:solidFill>
              <a:latin typeface="Calibri"/>
            </a:endParaRPr>
          </a:p>
          <a:p>
            <a:pPr indent="0" defTabSz="914400">
              <a:lnSpc>
                <a:spcPct val="90000"/>
              </a:lnSpc>
              <a:spcBef>
                <a:spcPts val="1001"/>
              </a:spcBef>
              <a:buNone/>
              <a:tabLst>
                <a:tab pos="0" algn="l"/>
              </a:tabLst>
            </a:pPr>
            <a:r>
              <a:rPr lang="fr-FR" sz="2800" b="0" strike="noStrike" spc="-1">
                <a:solidFill>
                  <a:schemeClr val="dk1"/>
                </a:solidFill>
                <a:latin typeface="Calibri"/>
              </a:rPr>
              <a:t>- sur le fond  (contenu) </a:t>
            </a:r>
            <a:endParaRPr lang="fr-US" sz="2800" b="0" strike="noStrike" spc="-1">
              <a:solidFill>
                <a:schemeClr val="dk1"/>
              </a:solidFill>
              <a:latin typeface="Calibri"/>
            </a:endParaRPr>
          </a:p>
          <a:p>
            <a:pPr indent="0" defTabSz="914400">
              <a:lnSpc>
                <a:spcPct val="90000"/>
              </a:lnSpc>
              <a:spcBef>
                <a:spcPts val="1001"/>
              </a:spcBef>
              <a:buNone/>
              <a:tabLst>
                <a:tab pos="0" algn="l"/>
              </a:tabLst>
            </a:pPr>
            <a:r>
              <a:rPr lang="fr-FR" sz="2800" b="0" strike="noStrike" spc="-1">
                <a:solidFill>
                  <a:schemeClr val="dk1"/>
                </a:solidFill>
                <a:latin typeface="Calibri"/>
              </a:rPr>
              <a:t>- sur la forme (présentation, formulation)</a:t>
            </a:r>
            <a:endParaRPr lang="fr-US" sz="2800" b="0" strike="noStrike" spc="-1">
              <a:solidFill>
                <a:schemeClr val="dk1"/>
              </a:solidFill>
              <a:latin typeface="Calibri"/>
            </a:endParaRPr>
          </a:p>
          <a:p>
            <a:pPr indent="0" defTabSz="914400">
              <a:lnSpc>
                <a:spcPct val="90000"/>
              </a:lnSpc>
              <a:spcBef>
                <a:spcPts val="1001"/>
              </a:spcBef>
              <a:buNone/>
              <a:tabLst>
                <a:tab pos="0" algn="l"/>
              </a:tabLst>
            </a:pPr>
            <a:endParaRPr lang="fr-US" sz="2800" b="0" strike="noStrike" spc="-1">
              <a:solidFill>
                <a:schemeClr val="dk1"/>
              </a:solidFill>
              <a:latin typeface="Calibri"/>
            </a:endParaRPr>
          </a:p>
          <a:p>
            <a:pPr indent="0" defTabSz="914400">
              <a:lnSpc>
                <a:spcPct val="90000"/>
              </a:lnSpc>
              <a:spcBef>
                <a:spcPts val="1001"/>
              </a:spcBef>
              <a:buNone/>
              <a:tabLst>
                <a:tab pos="0" algn="l"/>
              </a:tabLst>
            </a:pPr>
            <a:r>
              <a:rPr lang="fr-FR" sz="2800" b="1" strike="noStrike" spc="-1">
                <a:solidFill>
                  <a:schemeClr val="dk1"/>
                </a:solidFill>
                <a:latin typeface="Calibri"/>
              </a:rPr>
              <a:t>Quelle(s) variante(s) ? </a:t>
            </a:r>
            <a:endParaRPr lang="fr-US" sz="2800" b="0" strike="noStrike" spc="-1">
              <a:solidFill>
                <a:schemeClr val="dk1"/>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Tableau 1"/>
          <p:cNvGraphicFramePr/>
          <p:nvPr/>
        </p:nvGraphicFramePr>
        <p:xfrm>
          <a:off x="268920" y="69120"/>
          <a:ext cx="11653560" cy="6874920"/>
        </p:xfrm>
        <a:graphic>
          <a:graphicData uri="http://schemas.openxmlformats.org/drawingml/2006/table">
            <a:tbl>
              <a:tblPr/>
              <a:tblGrid>
                <a:gridCol w="3059640">
                  <a:extLst>
                    <a:ext uri="{9D8B030D-6E8A-4147-A177-3AD203B41FA5}">
                      <a16:colId xmlns:a16="http://schemas.microsoft.com/office/drawing/2014/main" val="20000"/>
                    </a:ext>
                  </a:extLst>
                </a:gridCol>
                <a:gridCol w="8593920">
                  <a:extLst>
                    <a:ext uri="{9D8B030D-6E8A-4147-A177-3AD203B41FA5}">
                      <a16:colId xmlns:a16="http://schemas.microsoft.com/office/drawing/2014/main" val="20001"/>
                    </a:ext>
                  </a:extLst>
                </a:gridCol>
              </a:tblGrid>
              <a:tr h="928080">
                <a:tc>
                  <a:txBody>
                    <a:bodyPr/>
                    <a:lstStyle/>
                    <a:p>
                      <a:pPr defTabSz="914400">
                        <a:lnSpc>
                          <a:spcPct val="100000"/>
                        </a:lnSpc>
                      </a:pPr>
                      <a:r>
                        <a:rPr lang="fr-FR" sz="1500" b="1" strike="noStrike" spc="-1">
                          <a:solidFill>
                            <a:schemeClr val="lt1"/>
                          </a:solidFill>
                          <a:latin typeface="Calibri"/>
                        </a:rPr>
                        <a:t>Hatier Hachette</a:t>
                      </a:r>
                      <a:endParaRPr lang="fr-FR" sz="1500" b="0" strike="noStrike" spc="-1">
                        <a:solidFill>
                          <a:srgbClr val="000000"/>
                        </a:solidFill>
                        <a:latin typeface="Arial"/>
                      </a:endParaRPr>
                    </a:p>
                    <a:p>
                      <a:pPr defTabSz="914400">
                        <a:lnSpc>
                          <a:spcPct val="100000"/>
                        </a:lnSpc>
                      </a:pPr>
                      <a:r>
                        <a:rPr lang="fr-FR" sz="1500" b="1" strike="noStrike" spc="-1">
                          <a:solidFill>
                            <a:schemeClr val="lt1"/>
                          </a:solidFill>
                          <a:latin typeface="Calibri"/>
                        </a:rPr>
                        <a:t>2010</a:t>
                      </a:r>
                      <a:endParaRPr lang="fr-FR" sz="1500" b="0" strike="noStrike" spc="-1">
                        <a:solidFill>
                          <a:srgbClr val="000000"/>
                        </a:solidFill>
                        <a:latin typeface="Arial"/>
                      </a:endParaRPr>
                    </a:p>
                    <a:p>
                      <a:pPr defTabSz="914400">
                        <a:lnSpc>
                          <a:spcPct val="100000"/>
                        </a:lnSpc>
                      </a:pPr>
                      <a:r>
                        <a:rPr lang="fr-FR" sz="1500" b="1" strike="noStrike" spc="-1">
                          <a:solidFill>
                            <a:schemeClr val="lt1"/>
                          </a:solidFill>
                          <a:latin typeface="Calibri"/>
                        </a:rPr>
                        <a:t>DOC 2</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fr-FR" sz="1500" b="0" strike="noStrike" spc="-1">
                          <a:solidFill>
                            <a:schemeClr val="dk1"/>
                          </a:solidFill>
                          <a:latin typeface="Calibri"/>
                        </a:rPr>
                        <a:t>Décris la scène.</a:t>
                      </a:r>
                      <a:endParaRPr lang="fr-FR" sz="1500" b="0" strike="noStrike" spc="-1">
                        <a:solidFill>
                          <a:srgbClr val="000000"/>
                        </a:solidFill>
                        <a:latin typeface="Arial"/>
                      </a:endParaRPr>
                    </a:p>
                    <a:p>
                      <a:pPr defTabSz="914400">
                        <a:lnSpc>
                          <a:spcPct val="100000"/>
                        </a:lnSpc>
                      </a:pPr>
                      <a:r>
                        <a:rPr lang="fr-FR" sz="1500" b="0" strike="noStrike" spc="-1">
                          <a:solidFill>
                            <a:schemeClr val="dk1"/>
                          </a:solidFill>
                          <a:latin typeface="Calibri"/>
                        </a:rPr>
                        <a:t>Sur qui sont assis le clergé et la noblesse ?</a:t>
                      </a:r>
                      <a:endParaRPr lang="fr-FR" sz="1500" b="0" strike="noStrike" spc="-1">
                        <a:solidFill>
                          <a:srgbClr val="000000"/>
                        </a:solidFill>
                        <a:latin typeface="Arial"/>
                      </a:endParaRPr>
                    </a:p>
                    <a:p>
                      <a:pPr defTabSz="914400">
                        <a:lnSpc>
                          <a:spcPct val="100000"/>
                        </a:lnSpc>
                      </a:pPr>
                      <a:r>
                        <a:rPr lang="fr-FR" sz="1500" b="0" strike="noStrike" spc="-1">
                          <a:solidFill>
                            <a:schemeClr val="dk1"/>
                          </a:solidFill>
                          <a:latin typeface="Calibri"/>
                        </a:rPr>
                        <a:t>Que font les animaux ?</a:t>
                      </a:r>
                      <a:endParaRPr lang="fr-FR" sz="1500" b="0" strike="noStrike" spc="-1">
                        <a:solidFill>
                          <a:srgbClr val="000000"/>
                        </a:solidFill>
                        <a:latin typeface="Arial"/>
                      </a:endParaRPr>
                    </a:p>
                    <a:p>
                      <a:pPr defTabSz="914400">
                        <a:lnSpc>
                          <a:spcPct val="100000"/>
                        </a:lnSpc>
                      </a:pPr>
                      <a:r>
                        <a:rPr lang="fr-FR" sz="1500" b="0" strike="noStrike" spc="-1">
                          <a:solidFill>
                            <a:schemeClr val="dk1"/>
                          </a:solidFill>
                          <a:latin typeface="Calibri"/>
                        </a:rPr>
                        <a:t>Explique le sens de cette caricature.</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lumMod val="20000"/>
                        <a:lumOff val="80000"/>
                      </a:schemeClr>
                    </a:solidFill>
                  </a:tcPr>
                </a:tc>
                <a:extLst>
                  <a:ext uri="{0D108BD9-81ED-4DB2-BD59-A6C34878D82A}">
                    <a16:rowId xmlns:a16="http://schemas.microsoft.com/office/drawing/2014/main" val="10000"/>
                  </a:ext>
                </a:extLst>
              </a:tr>
              <a:tr h="1013760">
                <a:tc>
                  <a:txBody>
                    <a:bodyPr/>
                    <a:lstStyle/>
                    <a:p>
                      <a:pPr defTabSz="914400">
                        <a:lnSpc>
                          <a:spcPct val="100000"/>
                        </a:lnSpc>
                      </a:pPr>
                      <a:r>
                        <a:rPr lang="fr-FR" sz="1500" b="1" strike="noStrike" spc="-1">
                          <a:solidFill>
                            <a:schemeClr val="lt1"/>
                          </a:solidFill>
                          <a:latin typeface="Calibri"/>
                        </a:rPr>
                        <a:t>Magnard Odysséo</a:t>
                      </a:r>
                      <a:endParaRPr lang="fr-FR" sz="1500" b="0" strike="noStrike" spc="-1">
                        <a:solidFill>
                          <a:srgbClr val="000000"/>
                        </a:solidFill>
                        <a:latin typeface="Arial"/>
                      </a:endParaRPr>
                    </a:p>
                    <a:p>
                      <a:pPr defTabSz="914400">
                        <a:lnSpc>
                          <a:spcPct val="100000"/>
                        </a:lnSpc>
                      </a:pPr>
                      <a:r>
                        <a:rPr lang="fr-FR" sz="1500" b="1" strike="noStrike" spc="-1">
                          <a:solidFill>
                            <a:schemeClr val="lt1"/>
                          </a:solidFill>
                          <a:latin typeface="Calibri"/>
                        </a:rPr>
                        <a:t>2014</a:t>
                      </a:r>
                      <a:endParaRPr lang="fr-FR" sz="1500" b="0" strike="noStrike" spc="-1">
                        <a:solidFill>
                          <a:srgbClr val="000000"/>
                        </a:solidFill>
                        <a:latin typeface="Arial"/>
                      </a:endParaRPr>
                    </a:p>
                    <a:p>
                      <a:pPr defTabSz="914400">
                        <a:lnSpc>
                          <a:spcPct val="100000"/>
                        </a:lnSpc>
                      </a:pPr>
                      <a:r>
                        <a:rPr lang="fr-FR" sz="1500" b="1" strike="noStrike" spc="-1">
                          <a:solidFill>
                            <a:schemeClr val="lt1"/>
                          </a:solidFill>
                          <a:latin typeface="Calibri"/>
                        </a:rPr>
                        <a:t>DOC 10</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defTabSz="914400">
                        <a:lnSpc>
                          <a:spcPct val="100000"/>
                        </a:lnSpc>
                      </a:pPr>
                      <a:r>
                        <a:rPr lang="fr-FR" sz="1500" b="0" strike="noStrike" spc="-1">
                          <a:solidFill>
                            <a:schemeClr val="dk1"/>
                          </a:solidFill>
                          <a:latin typeface="Calibri"/>
                        </a:rPr>
                        <a:t>Observe le doc et décris les personnages.</a:t>
                      </a:r>
                      <a:endParaRPr lang="fr-FR" sz="1500" b="0" strike="noStrike" spc="-1">
                        <a:solidFill>
                          <a:srgbClr val="000000"/>
                        </a:solidFill>
                        <a:latin typeface="Arial"/>
                      </a:endParaRPr>
                    </a:p>
                    <a:p>
                      <a:pPr defTabSz="914400">
                        <a:lnSpc>
                          <a:spcPct val="100000"/>
                        </a:lnSpc>
                      </a:pPr>
                      <a:r>
                        <a:rPr lang="fr-FR" sz="1500" b="0" strike="noStrike" spc="-1">
                          <a:solidFill>
                            <a:schemeClr val="dk1"/>
                          </a:solidFill>
                          <a:latin typeface="Calibri"/>
                        </a:rPr>
                        <a:t>Dis à quel ordre chacun d’eux appartient.</a:t>
                      </a:r>
                      <a:endParaRPr lang="fr-FR" sz="1500" b="0" strike="noStrike" spc="-1">
                        <a:solidFill>
                          <a:srgbClr val="000000"/>
                        </a:solidFill>
                        <a:latin typeface="Arial"/>
                      </a:endParaRPr>
                    </a:p>
                    <a:p>
                      <a:pPr defTabSz="914400">
                        <a:lnSpc>
                          <a:spcPct val="100000"/>
                        </a:lnSpc>
                      </a:pPr>
                      <a:r>
                        <a:rPr lang="fr-FR" sz="1500" b="0" strike="noStrike" spc="-1">
                          <a:solidFill>
                            <a:schemeClr val="dk1"/>
                          </a:solidFill>
                          <a:latin typeface="Calibri"/>
                        </a:rPr>
                        <a:t>Relève les dates des docs 3 et 4.</a:t>
                      </a:r>
                      <a:endParaRPr lang="fr-FR" sz="1500" b="0" strike="noStrike" spc="-1">
                        <a:solidFill>
                          <a:srgbClr val="000000"/>
                        </a:solidFill>
                        <a:latin typeface="Arial"/>
                      </a:endParaRPr>
                    </a:p>
                    <a:p>
                      <a:pPr defTabSz="914400">
                        <a:lnSpc>
                          <a:spcPct val="100000"/>
                        </a:lnSpc>
                      </a:pPr>
                      <a:r>
                        <a:rPr lang="fr-FR" sz="1500" b="0" strike="noStrike" spc="-1">
                          <a:solidFill>
                            <a:schemeClr val="dk1"/>
                          </a:solidFill>
                          <a:latin typeface="Calibri"/>
                        </a:rPr>
                        <a:t>A ton avis, qu’ont voulu montrer les auteurs de ces deux gravures ?</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770760">
                <a:tc>
                  <a:txBody>
                    <a:bodyPr/>
                    <a:lstStyle/>
                    <a:p>
                      <a:pPr defTabSz="914400">
                        <a:lnSpc>
                          <a:spcPct val="100000"/>
                        </a:lnSpc>
                      </a:pPr>
                      <a:r>
                        <a:rPr lang="fr-FR" sz="1500" b="1" strike="noStrike" spc="-1">
                          <a:solidFill>
                            <a:schemeClr val="lt1"/>
                          </a:solidFill>
                          <a:latin typeface="Calibri"/>
                        </a:rPr>
                        <a:t>Hatier, Histoire 2000</a:t>
                      </a:r>
                      <a:endParaRPr lang="fr-FR" sz="1500" b="0" strike="noStrike" spc="-1">
                        <a:solidFill>
                          <a:srgbClr val="000000"/>
                        </a:solidFill>
                        <a:latin typeface="Arial"/>
                      </a:endParaRPr>
                    </a:p>
                    <a:p>
                      <a:pPr defTabSz="914400">
                        <a:lnSpc>
                          <a:spcPct val="100000"/>
                        </a:lnSpc>
                      </a:pPr>
                      <a:r>
                        <a:rPr lang="fr-FR" sz="1500" b="1" strike="noStrike" spc="-1">
                          <a:solidFill>
                            <a:schemeClr val="lt1"/>
                          </a:solidFill>
                          <a:latin typeface="Calibri"/>
                        </a:rPr>
                        <a:t>DOC 7</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400">
                        <a:lnSpc>
                          <a:spcPct val="100000"/>
                        </a:lnSpc>
                      </a:pPr>
                      <a:r>
                        <a:rPr lang="fr-FR" sz="1500" b="0" strike="noStrike" spc="-1">
                          <a:solidFill>
                            <a:schemeClr val="dk1"/>
                          </a:solidFill>
                          <a:latin typeface="Calibri"/>
                        </a:rPr>
                        <a:t>A quel ordre chacune de ces femmes appartient-elle ? A quoi le vois-tu ?</a:t>
                      </a:r>
                      <a:endParaRPr lang="fr-FR" sz="1500" b="0" strike="noStrike" spc="-1">
                        <a:solidFill>
                          <a:srgbClr val="000000"/>
                        </a:solidFill>
                        <a:latin typeface="Arial"/>
                      </a:endParaRPr>
                    </a:p>
                    <a:p>
                      <a:pPr defTabSz="914400">
                        <a:lnSpc>
                          <a:spcPct val="100000"/>
                        </a:lnSpc>
                      </a:pPr>
                      <a:r>
                        <a:rPr lang="fr-FR" sz="1500" b="0" strike="noStrike" spc="-1">
                          <a:solidFill>
                            <a:schemeClr val="dk1"/>
                          </a:solidFill>
                          <a:latin typeface="Calibri"/>
                        </a:rPr>
                        <a:t>Pourquoi l’une d’elles porte-t-elle les deux autres sur son dos ?</a:t>
                      </a:r>
                      <a:endParaRPr lang="fr-FR" sz="1500" b="0" strike="noStrike" spc="-1">
                        <a:solidFill>
                          <a:srgbClr val="000000"/>
                        </a:solidFill>
                        <a:latin typeface="Arial"/>
                      </a:endParaRPr>
                    </a:p>
                    <a:p>
                      <a:pPr defTabSz="914400">
                        <a:lnSpc>
                          <a:spcPct val="100000"/>
                        </a:lnSpc>
                      </a:pPr>
                      <a:r>
                        <a:rPr lang="fr-FR" sz="1500" b="0" strike="noStrike" spc="-1">
                          <a:solidFill>
                            <a:schemeClr val="dk1"/>
                          </a:solidFill>
                          <a:latin typeface="Calibri"/>
                        </a:rPr>
                        <a:t>Quel message le dessinateur a-t-il voulu faire passer ?</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516960">
                <a:tc>
                  <a:txBody>
                    <a:bodyPr/>
                    <a:lstStyle/>
                    <a:p>
                      <a:pPr defTabSz="914400">
                        <a:lnSpc>
                          <a:spcPct val="100000"/>
                        </a:lnSpc>
                      </a:pPr>
                      <a:r>
                        <a:rPr lang="fr-FR" sz="1500" b="1" strike="noStrike" spc="-1">
                          <a:solidFill>
                            <a:schemeClr val="lt1"/>
                          </a:solidFill>
                          <a:latin typeface="Calibri"/>
                        </a:rPr>
                        <a:t>Magellan Hatier 2018</a:t>
                      </a:r>
                      <a:endParaRPr lang="fr-FR" sz="1500" b="0" strike="noStrike" spc="-1">
                        <a:solidFill>
                          <a:srgbClr val="000000"/>
                        </a:solidFill>
                        <a:latin typeface="Arial"/>
                      </a:endParaRPr>
                    </a:p>
                    <a:p>
                      <a:pPr defTabSz="914400">
                        <a:lnSpc>
                          <a:spcPct val="100000"/>
                        </a:lnSpc>
                      </a:pPr>
                      <a:r>
                        <a:rPr lang="fr-FR" sz="1500" b="1" strike="noStrike" spc="-1">
                          <a:solidFill>
                            <a:schemeClr val="lt1"/>
                          </a:solidFill>
                          <a:latin typeface="Calibri"/>
                        </a:rPr>
                        <a:t>DOC 3</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400">
                        <a:lnSpc>
                          <a:spcPct val="100000"/>
                        </a:lnSpc>
                      </a:pPr>
                      <a:r>
                        <a:rPr lang="fr-FR" sz="1500" b="0" strike="noStrike" spc="-1">
                          <a:solidFill>
                            <a:schemeClr val="dk1"/>
                          </a:solidFill>
                          <a:latin typeface="Calibri"/>
                        </a:rPr>
                        <a:t>Sur cette caricature, retrouve le paysan, le prêtre, le noble.</a:t>
                      </a:r>
                      <a:endParaRPr lang="fr-FR" sz="1500" b="0" strike="noStrike" spc="-1">
                        <a:solidFill>
                          <a:srgbClr val="000000"/>
                        </a:solidFill>
                        <a:latin typeface="Arial"/>
                      </a:endParaRPr>
                    </a:p>
                    <a:p>
                      <a:pPr defTabSz="914400">
                        <a:lnSpc>
                          <a:spcPct val="100000"/>
                        </a:lnSpc>
                      </a:pPr>
                      <a:r>
                        <a:rPr lang="fr-FR" sz="1500" b="0" strike="noStrike" spc="-1">
                          <a:solidFill>
                            <a:schemeClr val="dk1"/>
                          </a:solidFill>
                          <a:latin typeface="Calibri"/>
                        </a:rPr>
                        <a:t>En quoi le fait que le clergé et les nobles ne payaient pas d’impôts « écrasait » les paysans ?</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r h="770760">
                <a:tc>
                  <a:txBody>
                    <a:bodyPr/>
                    <a:lstStyle/>
                    <a:p>
                      <a:pPr defTabSz="914400">
                        <a:lnSpc>
                          <a:spcPct val="100000"/>
                        </a:lnSpc>
                      </a:pPr>
                      <a:r>
                        <a:rPr lang="fr-FR" sz="1500" b="1" strike="noStrike" spc="-1">
                          <a:solidFill>
                            <a:schemeClr val="lt1"/>
                          </a:solidFill>
                          <a:latin typeface="Calibri"/>
                        </a:rPr>
                        <a:t>Magellan Hatier 2006</a:t>
                      </a:r>
                      <a:endParaRPr lang="fr-FR" sz="1500" b="0" strike="noStrike" spc="-1">
                        <a:solidFill>
                          <a:srgbClr val="000000"/>
                        </a:solidFill>
                        <a:latin typeface="Arial"/>
                      </a:endParaRPr>
                    </a:p>
                    <a:p>
                      <a:pPr defTabSz="914400">
                        <a:lnSpc>
                          <a:spcPct val="100000"/>
                        </a:lnSpc>
                      </a:pPr>
                      <a:r>
                        <a:rPr lang="fr-FR" sz="1500" b="1" strike="noStrike" spc="-1">
                          <a:solidFill>
                            <a:schemeClr val="lt1"/>
                          </a:solidFill>
                          <a:latin typeface="Calibri"/>
                        </a:rPr>
                        <a:t>DOC 8</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400">
                        <a:lnSpc>
                          <a:spcPct val="100000"/>
                        </a:lnSpc>
                      </a:pPr>
                      <a:r>
                        <a:rPr lang="fr-FR" sz="1500" b="0" strike="noStrike" spc="-1">
                          <a:solidFill>
                            <a:schemeClr val="dk1"/>
                          </a:solidFill>
                          <a:latin typeface="Calibri"/>
                        </a:rPr>
                        <a:t>Quel ordre chaque personnage représente-t-il ?</a:t>
                      </a:r>
                      <a:endParaRPr lang="fr-FR" sz="1500" b="0" strike="noStrike" spc="-1">
                        <a:solidFill>
                          <a:srgbClr val="000000"/>
                        </a:solidFill>
                        <a:latin typeface="Arial"/>
                      </a:endParaRPr>
                    </a:p>
                    <a:p>
                      <a:pPr defTabSz="914400">
                        <a:lnSpc>
                          <a:spcPct val="100000"/>
                        </a:lnSpc>
                      </a:pPr>
                      <a:r>
                        <a:rPr lang="fr-FR" sz="1500" b="0" strike="noStrike" spc="-1">
                          <a:solidFill>
                            <a:schemeClr val="dk1"/>
                          </a:solidFill>
                          <a:latin typeface="Calibri"/>
                        </a:rPr>
                        <a:t>Quels éléments de leur vêtement ou de leur équipement permettent de les reconnaître ?</a:t>
                      </a:r>
                      <a:endParaRPr lang="fr-FR" sz="1500" b="0" strike="noStrike" spc="-1">
                        <a:solidFill>
                          <a:srgbClr val="000000"/>
                        </a:solidFill>
                        <a:latin typeface="Arial"/>
                      </a:endParaRPr>
                    </a:p>
                    <a:p>
                      <a:pPr defTabSz="914400">
                        <a:lnSpc>
                          <a:spcPct val="100000"/>
                        </a:lnSpc>
                      </a:pPr>
                      <a:r>
                        <a:rPr lang="fr-FR" sz="1500" b="0" strike="noStrike" spc="-1">
                          <a:solidFill>
                            <a:schemeClr val="dk1"/>
                          </a:solidFill>
                          <a:latin typeface="Calibri"/>
                        </a:rPr>
                        <a:t>Pourquoi l’un des personnages porte-t-il les deux autres sur son dos ?</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4"/>
                  </a:ext>
                </a:extLst>
              </a:tr>
              <a:tr h="770760">
                <a:tc>
                  <a:txBody>
                    <a:bodyPr/>
                    <a:lstStyle/>
                    <a:p>
                      <a:pPr defTabSz="914400">
                        <a:lnSpc>
                          <a:spcPct val="100000"/>
                        </a:lnSpc>
                      </a:pPr>
                      <a:r>
                        <a:rPr lang="fr-FR" sz="1500" b="1" strike="noStrike" spc="-1">
                          <a:solidFill>
                            <a:schemeClr val="lt1"/>
                          </a:solidFill>
                          <a:latin typeface="Calibri"/>
                        </a:rPr>
                        <a:t>Magellan Hatier 2010</a:t>
                      </a:r>
                      <a:endParaRPr lang="fr-FR" sz="1500" b="0" strike="noStrike" spc="-1">
                        <a:solidFill>
                          <a:srgbClr val="000000"/>
                        </a:solidFill>
                        <a:latin typeface="Arial"/>
                      </a:endParaRPr>
                    </a:p>
                    <a:p>
                      <a:pPr defTabSz="914400">
                        <a:lnSpc>
                          <a:spcPct val="100000"/>
                        </a:lnSpc>
                      </a:pPr>
                      <a:r>
                        <a:rPr lang="fr-FR" sz="1500" b="1" strike="noStrike" spc="-1">
                          <a:solidFill>
                            <a:schemeClr val="lt1"/>
                          </a:solidFill>
                          <a:latin typeface="Calibri"/>
                        </a:rPr>
                        <a:t>DOC 4</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400">
                        <a:lnSpc>
                          <a:spcPct val="100000"/>
                        </a:lnSpc>
                      </a:pPr>
                      <a:r>
                        <a:rPr lang="fr-FR" sz="1500" b="0" strike="noStrike" spc="-1">
                          <a:solidFill>
                            <a:schemeClr val="dk1"/>
                          </a:solidFill>
                          <a:latin typeface="Calibri"/>
                        </a:rPr>
                        <a:t>Quel ordre chaque personnage représente-t-il ?</a:t>
                      </a:r>
                      <a:endParaRPr lang="fr-FR" sz="1500" b="0" strike="noStrike" spc="-1">
                        <a:solidFill>
                          <a:srgbClr val="000000"/>
                        </a:solidFill>
                        <a:latin typeface="Arial"/>
                      </a:endParaRPr>
                    </a:p>
                    <a:p>
                      <a:pPr defTabSz="914400">
                        <a:lnSpc>
                          <a:spcPct val="100000"/>
                        </a:lnSpc>
                      </a:pPr>
                      <a:r>
                        <a:rPr lang="fr-FR" sz="1500" b="0" strike="noStrike" spc="-1">
                          <a:solidFill>
                            <a:schemeClr val="dk1"/>
                          </a:solidFill>
                          <a:latin typeface="Calibri"/>
                        </a:rPr>
                        <a:t>Quels éléments de leur vêtement ou de leur équipement permettent de les reconnaître ?</a:t>
                      </a:r>
                      <a:endParaRPr lang="fr-FR" sz="1500" b="0" strike="noStrike" spc="-1">
                        <a:solidFill>
                          <a:srgbClr val="000000"/>
                        </a:solidFill>
                        <a:latin typeface="Arial"/>
                      </a:endParaRPr>
                    </a:p>
                    <a:p>
                      <a:pPr defTabSz="914400">
                        <a:lnSpc>
                          <a:spcPct val="100000"/>
                        </a:lnSpc>
                      </a:pPr>
                      <a:r>
                        <a:rPr lang="fr-FR" sz="1500" b="0" strike="noStrike" spc="-1">
                          <a:solidFill>
                            <a:schemeClr val="dk1"/>
                          </a:solidFill>
                          <a:latin typeface="Calibri"/>
                        </a:rPr>
                        <a:t>Qu’est-ce qu’une caricature ? Quel est le message de celle-ci ?</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5"/>
                  </a:ext>
                </a:extLst>
              </a:tr>
              <a:tr h="329040">
                <a:tc>
                  <a:txBody>
                    <a:bodyPr/>
                    <a:lstStyle/>
                    <a:p>
                      <a:pPr defTabSz="914400">
                        <a:lnSpc>
                          <a:spcPct val="100000"/>
                        </a:lnSpc>
                      </a:pPr>
                      <a:r>
                        <a:rPr lang="fr-FR" sz="1500" b="1" strike="noStrike" spc="-1">
                          <a:solidFill>
                            <a:schemeClr val="lt1"/>
                          </a:solidFill>
                          <a:latin typeface="Calibri"/>
                        </a:rPr>
                        <a:t>Citadelle Hachette 2016</a:t>
                      </a:r>
                      <a:r>
                        <a:rPr lang="fr-US" sz="1500" b="1" strike="noStrike" spc="-1">
                          <a:solidFill>
                            <a:schemeClr val="lt1"/>
                          </a:solidFill>
                          <a:latin typeface="Calibri"/>
                        </a:rPr>
                        <a:t>.   </a:t>
                      </a:r>
                      <a:r>
                        <a:rPr lang="fr-FR" sz="1500" b="1" strike="noStrike" spc="-1">
                          <a:solidFill>
                            <a:schemeClr val="lt1"/>
                          </a:solidFill>
                          <a:latin typeface="Calibri"/>
                        </a:rPr>
                        <a:t>DOC 5</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400">
                        <a:lnSpc>
                          <a:spcPct val="100000"/>
                        </a:lnSpc>
                      </a:pPr>
                      <a:r>
                        <a:rPr lang="fr-FR" sz="1500" b="0" strike="noStrike" spc="-1">
                          <a:solidFill>
                            <a:schemeClr val="dk1"/>
                          </a:solidFill>
                          <a:latin typeface="Calibri"/>
                        </a:rPr>
                        <a:t>Décris le personnage qui représente le tiers état dans le doc a.  puis dans le doc b.</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6"/>
                  </a:ext>
                </a:extLst>
              </a:tr>
              <a:tr h="503280">
                <a:tc>
                  <a:txBody>
                    <a:bodyPr/>
                    <a:lstStyle/>
                    <a:p>
                      <a:pPr defTabSz="914400">
                        <a:lnSpc>
                          <a:spcPct val="100000"/>
                        </a:lnSpc>
                      </a:pPr>
                      <a:r>
                        <a:rPr lang="fr-FR" sz="1500" b="1" strike="noStrike" spc="-1">
                          <a:solidFill>
                            <a:schemeClr val="lt1"/>
                          </a:solidFill>
                          <a:latin typeface="Calibri"/>
                        </a:rPr>
                        <a:t>Odyssée Belin 2016</a:t>
                      </a:r>
                      <a:endParaRPr lang="fr-FR" sz="1500" b="0" strike="noStrike" spc="-1">
                        <a:solidFill>
                          <a:srgbClr val="000000"/>
                        </a:solidFill>
                        <a:latin typeface="Arial"/>
                      </a:endParaRPr>
                    </a:p>
                    <a:p>
                      <a:pPr defTabSz="914400">
                        <a:lnSpc>
                          <a:spcPct val="100000"/>
                        </a:lnSpc>
                      </a:pPr>
                      <a:r>
                        <a:rPr lang="fr-FR" sz="1500" b="1" strike="noStrike" spc="-1">
                          <a:solidFill>
                            <a:schemeClr val="lt1"/>
                          </a:solidFill>
                          <a:latin typeface="Calibri"/>
                        </a:rPr>
                        <a:t>DOC 1</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400">
                        <a:lnSpc>
                          <a:spcPct val="100000"/>
                        </a:lnSpc>
                      </a:pPr>
                      <a:r>
                        <a:rPr lang="fr-FR" sz="1500" b="0" strike="noStrike" spc="-1">
                          <a:solidFill>
                            <a:schemeClr val="dk1"/>
                          </a:solidFill>
                          <a:latin typeface="Calibri"/>
                        </a:rPr>
                        <a:t>Que représente chacun des 3 personnages de la gravure principale ? A quoi les reconnait-on ?</a:t>
                      </a:r>
                      <a:endParaRPr lang="fr-FR" sz="1500" b="0" strike="noStrike" spc="-1">
                        <a:solidFill>
                          <a:srgbClr val="000000"/>
                        </a:solidFill>
                        <a:latin typeface="Arial"/>
                      </a:endParaRPr>
                    </a:p>
                    <a:p>
                      <a:pPr defTabSz="914400">
                        <a:lnSpc>
                          <a:spcPct val="100000"/>
                        </a:lnSpc>
                      </a:pPr>
                      <a:r>
                        <a:rPr lang="fr-FR" sz="1500" b="0" strike="noStrike" spc="-1">
                          <a:solidFill>
                            <a:schemeClr val="dk1"/>
                          </a:solidFill>
                          <a:latin typeface="Calibri"/>
                        </a:rPr>
                        <a:t>Quel message le caricaturiste a-t-il voulu transmettre ?</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7"/>
                  </a:ext>
                </a:extLst>
              </a:tr>
              <a:tr h="528840">
                <a:tc>
                  <a:txBody>
                    <a:bodyPr/>
                    <a:lstStyle/>
                    <a:p>
                      <a:pPr defTabSz="914400">
                        <a:lnSpc>
                          <a:spcPct val="100000"/>
                        </a:lnSpc>
                      </a:pPr>
                      <a:r>
                        <a:rPr lang="fr-FR" sz="1500" b="1" strike="noStrike" spc="-1">
                          <a:solidFill>
                            <a:schemeClr val="lt1"/>
                          </a:solidFill>
                          <a:latin typeface="Calibri"/>
                        </a:rPr>
                        <a:t>Magellan Hatier 2016</a:t>
                      </a:r>
                      <a:endParaRPr lang="fr-FR" sz="1500" b="0" strike="noStrike" spc="-1">
                        <a:solidFill>
                          <a:srgbClr val="000000"/>
                        </a:solidFill>
                        <a:latin typeface="Arial"/>
                      </a:endParaRPr>
                    </a:p>
                    <a:p>
                      <a:pPr defTabSz="914400">
                        <a:lnSpc>
                          <a:spcPct val="100000"/>
                        </a:lnSpc>
                      </a:pPr>
                      <a:r>
                        <a:rPr lang="fr-FR" sz="1500" b="1" strike="noStrike" spc="-1">
                          <a:solidFill>
                            <a:schemeClr val="lt1"/>
                          </a:solidFill>
                          <a:latin typeface="Calibri"/>
                        </a:rPr>
                        <a:t>DOC 6</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400">
                        <a:lnSpc>
                          <a:spcPct val="100000"/>
                        </a:lnSpc>
                      </a:pPr>
                      <a:r>
                        <a:rPr lang="fr-FR" sz="1500" b="0" strike="noStrike" spc="-1">
                          <a:solidFill>
                            <a:schemeClr val="dk1"/>
                          </a:solidFill>
                          <a:latin typeface="Calibri"/>
                        </a:rPr>
                        <a:t>Sur cette caricature, retrouve le paysan, le prêtre et le noble.</a:t>
                      </a:r>
                      <a:endParaRPr lang="fr-FR" sz="1500" b="0" strike="noStrike" spc="-1">
                        <a:solidFill>
                          <a:srgbClr val="000000"/>
                        </a:solidFill>
                        <a:latin typeface="Arial"/>
                      </a:endParaRPr>
                    </a:p>
                    <a:p>
                      <a:pPr defTabSz="914400">
                        <a:lnSpc>
                          <a:spcPct val="100000"/>
                        </a:lnSpc>
                      </a:pPr>
                      <a:r>
                        <a:rPr lang="fr-FR" sz="1500" b="0" strike="noStrike" spc="-1">
                          <a:solidFill>
                            <a:schemeClr val="dk1"/>
                          </a:solidFill>
                          <a:latin typeface="Calibri"/>
                        </a:rPr>
                        <a:t>En quoi le fait que le clergé et les nobles ne payaient pas d’impôts « écrasait » les paysans ?</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8"/>
                  </a:ext>
                </a:extLst>
              </a:tr>
              <a:tr h="510840">
                <a:tc>
                  <a:txBody>
                    <a:bodyPr/>
                    <a:lstStyle/>
                    <a:p>
                      <a:pPr defTabSz="914400">
                        <a:lnSpc>
                          <a:spcPct val="100000"/>
                        </a:lnSpc>
                      </a:pPr>
                      <a:r>
                        <a:rPr lang="fr-FR" sz="1500" b="1" strike="noStrike" spc="-1">
                          <a:solidFill>
                            <a:schemeClr val="lt1"/>
                          </a:solidFill>
                          <a:latin typeface="Calibri"/>
                        </a:rPr>
                        <a:t>Loison Enseigner l’histoire, t.3, 2009</a:t>
                      </a:r>
                      <a:endParaRPr lang="fr-FR" sz="1500" b="0" strike="noStrike" spc="-1">
                        <a:solidFill>
                          <a:srgbClr val="000000"/>
                        </a:solidFill>
                        <a:latin typeface="Arial"/>
                      </a:endParaRPr>
                    </a:p>
                    <a:p>
                      <a:pPr defTabSz="914400">
                        <a:lnSpc>
                          <a:spcPct val="100000"/>
                        </a:lnSpc>
                      </a:pPr>
                      <a:r>
                        <a:rPr lang="fr-FR" sz="1500" b="1" strike="noStrike" spc="-1">
                          <a:solidFill>
                            <a:schemeClr val="lt1"/>
                          </a:solidFill>
                          <a:latin typeface="Times New Roman"/>
                          <a:ea typeface="NSimSun"/>
                        </a:rPr>
                        <a:t>DOC 9</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400">
                        <a:lnSpc>
                          <a:spcPct val="100000"/>
                        </a:lnSpc>
                      </a:pPr>
                      <a:r>
                        <a:rPr lang="fr-FR" sz="1500" b="0" strike="noStrike" spc="-1">
                          <a:solidFill>
                            <a:schemeClr val="dk1"/>
                          </a:solidFill>
                          <a:latin typeface="Calibri"/>
                        </a:rPr>
                        <a:t>Décrire les personnages, ce qui permet de les reconnaître. Indiquer la nature du document et l’interpréter.</a:t>
                      </a:r>
                      <a:endParaRPr lang="fr-FR" sz="15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0" y="67320"/>
            <a:ext cx="12191760" cy="1325160"/>
          </a:xfrm>
          <a:prstGeom prst="rect">
            <a:avLst/>
          </a:prstGeom>
          <a:noFill/>
          <a:ln w="0">
            <a:noFill/>
          </a:ln>
        </p:spPr>
        <p:txBody>
          <a:bodyPr lIns="91440" tIns="45720" rIns="91440" bIns="45720" anchor="ctr">
            <a:noAutofit/>
          </a:bodyPr>
          <a:lstStyle/>
          <a:p>
            <a:pPr indent="0" algn="ctr" defTabSz="914400">
              <a:lnSpc>
                <a:spcPct val="90000"/>
              </a:lnSpc>
              <a:buNone/>
            </a:pPr>
            <a:r>
              <a:rPr lang="fr-US" sz="4400" b="1" strike="noStrike" spc="-1">
                <a:solidFill>
                  <a:schemeClr val="dk1"/>
                </a:solidFill>
                <a:latin typeface="Times New Roman"/>
              </a:rPr>
              <a:t>Analyse de questionnaires produits par des étudiants</a:t>
            </a:r>
            <a:endParaRPr lang="fr-US" sz="4400" b="0" strike="noStrike" spc="-1">
              <a:solidFill>
                <a:schemeClr val="dk1"/>
              </a:solidFill>
              <a:latin typeface="Calibri"/>
            </a:endParaRPr>
          </a:p>
        </p:txBody>
      </p:sp>
      <p:sp>
        <p:nvSpPr>
          <p:cNvPr id="99" name="PlaceHolder 2"/>
          <p:cNvSpPr>
            <a:spLocks noGrp="1"/>
          </p:cNvSpPr>
          <p:nvPr>
            <p:ph/>
          </p:nvPr>
        </p:nvSpPr>
        <p:spPr>
          <a:xfrm>
            <a:off x="838080" y="1392840"/>
            <a:ext cx="11048760" cy="5099400"/>
          </a:xfrm>
          <a:prstGeom prst="rect">
            <a:avLst/>
          </a:prstGeom>
          <a:noFill/>
          <a:ln w="0">
            <a:noFill/>
          </a:ln>
        </p:spPr>
        <p:txBody>
          <a:bodyPr lIns="91440" tIns="45720" rIns="91440" bIns="45720" anchor="t">
            <a:normAutofit fontScale="93550"/>
          </a:bodyPr>
          <a:lstStyle/>
          <a:p>
            <a:pPr indent="0" algn="just" defTabSz="914400">
              <a:lnSpc>
                <a:spcPct val="90000"/>
              </a:lnSpc>
              <a:spcBef>
                <a:spcPts val="1001"/>
              </a:spcBef>
              <a:buNone/>
              <a:tabLst>
                <a:tab pos="0" algn="l"/>
              </a:tabLst>
            </a:pPr>
            <a:r>
              <a:rPr lang="fr-FR" sz="2800" b="0" strike="noStrike" spc="-1">
                <a:solidFill>
                  <a:schemeClr val="dk1"/>
                </a:solidFill>
                <a:latin typeface="Times New Roman"/>
                <a:ea typeface="MS Mincho"/>
              </a:rPr>
              <a:t>Objectif : que les élèves comprennent qu’en 1788-1789 l’inégalité en droits (privilèges) entre les trois ordres est désormais critiquée (perçue comme une injustice)</a:t>
            </a:r>
            <a:endParaRPr lang="fr-US" sz="2800" b="0" strike="noStrike" spc="-1">
              <a:solidFill>
                <a:schemeClr val="dk1"/>
              </a:solidFill>
              <a:latin typeface="Calibri"/>
            </a:endParaRPr>
          </a:p>
          <a:p>
            <a:pPr indent="0" algn="just" defTabSz="914400">
              <a:lnSpc>
                <a:spcPct val="90000"/>
              </a:lnSpc>
              <a:spcBef>
                <a:spcPts val="1001"/>
              </a:spcBef>
              <a:buNone/>
              <a:tabLst>
                <a:tab pos="0" algn="l"/>
              </a:tabLst>
            </a:pPr>
            <a:endParaRPr lang="fr-US" sz="2800" b="0" strike="noStrike" spc="-1">
              <a:solidFill>
                <a:schemeClr val="dk1"/>
              </a:solidFill>
              <a:latin typeface="Calibri"/>
            </a:endParaRPr>
          </a:p>
          <a:p>
            <a:pPr marL="228600" indent="-228600" defTabSz="914400">
              <a:lnSpc>
                <a:spcPct val="90000"/>
              </a:lnSpc>
              <a:spcBef>
                <a:spcPts val="1001"/>
              </a:spcBef>
              <a:buClr>
                <a:srgbClr val="000000"/>
              </a:buClr>
              <a:buFont typeface="Arial"/>
              <a:buChar char="•"/>
              <a:tabLst>
                <a:tab pos="0" algn="l"/>
              </a:tabLst>
            </a:pPr>
            <a:r>
              <a:rPr lang="fr-FR" sz="2800" b="0" strike="noStrike" spc="-1">
                <a:solidFill>
                  <a:schemeClr val="dk1"/>
                </a:solidFill>
                <a:latin typeface="Calibri"/>
                <a:ea typeface="MS Mincho"/>
              </a:rPr>
              <a:t>Description</a:t>
            </a:r>
            <a:endParaRPr lang="fr-US" sz="2800" b="0" strike="noStrike" spc="-1">
              <a:solidFill>
                <a:schemeClr val="dk1"/>
              </a:solidFill>
              <a:latin typeface="Calibri"/>
            </a:endParaRPr>
          </a:p>
          <a:p>
            <a:pPr indent="0" defTabSz="914400">
              <a:lnSpc>
                <a:spcPct val="90000"/>
              </a:lnSpc>
              <a:spcBef>
                <a:spcPts val="1001"/>
              </a:spcBef>
              <a:buNone/>
              <a:tabLst>
                <a:tab pos="0" algn="l"/>
              </a:tabLst>
            </a:pPr>
            <a:endParaRPr lang="fr-US" sz="2800" b="0" strike="noStrike" spc="-1">
              <a:solidFill>
                <a:schemeClr val="dk1"/>
              </a:solidFill>
              <a:latin typeface="Calibri"/>
            </a:endParaRPr>
          </a:p>
          <a:p>
            <a:pPr indent="0" defTabSz="914400">
              <a:lnSpc>
                <a:spcPct val="90000"/>
              </a:lnSpc>
              <a:spcBef>
                <a:spcPts val="1001"/>
              </a:spcBef>
              <a:buNone/>
              <a:tabLst>
                <a:tab pos="0" algn="l"/>
              </a:tabLst>
            </a:pPr>
            <a:endParaRPr lang="fr-US" sz="2800" b="0" strike="noStrike" spc="-1">
              <a:solidFill>
                <a:schemeClr val="dk1"/>
              </a:solidFill>
              <a:latin typeface="Calibri"/>
            </a:endParaRPr>
          </a:p>
          <a:p>
            <a:pPr marL="228600" indent="-228600" defTabSz="914400">
              <a:lnSpc>
                <a:spcPct val="90000"/>
              </a:lnSpc>
              <a:spcBef>
                <a:spcPts val="1001"/>
              </a:spcBef>
              <a:buClr>
                <a:srgbClr val="000000"/>
              </a:buClr>
              <a:buFont typeface="Arial"/>
              <a:buChar char="•"/>
              <a:tabLst>
                <a:tab pos="0" algn="l"/>
              </a:tabLst>
            </a:pPr>
            <a:r>
              <a:rPr lang="fr-FR" sz="2800" b="0" strike="noStrike" spc="-1">
                <a:solidFill>
                  <a:schemeClr val="dk1"/>
                </a:solidFill>
                <a:latin typeface="Calibri"/>
                <a:ea typeface="MS Mincho"/>
              </a:rPr>
              <a:t>Remarques (points forts, faiblesses)</a:t>
            </a:r>
            <a:endParaRPr lang="fr-US" sz="2800" b="0" strike="noStrike" spc="-1">
              <a:solidFill>
                <a:schemeClr val="dk1"/>
              </a:solidFill>
              <a:latin typeface="Calibri"/>
            </a:endParaRPr>
          </a:p>
          <a:p>
            <a:pPr indent="0" defTabSz="914400">
              <a:lnSpc>
                <a:spcPct val="90000"/>
              </a:lnSpc>
              <a:spcBef>
                <a:spcPts val="1001"/>
              </a:spcBef>
              <a:buNone/>
              <a:tabLst>
                <a:tab pos="0" algn="l"/>
              </a:tabLst>
            </a:pPr>
            <a:endParaRPr lang="fr-US" sz="2800" b="0" strike="noStrike" spc="-1">
              <a:solidFill>
                <a:schemeClr val="dk1"/>
              </a:solidFill>
              <a:latin typeface="Calibri"/>
            </a:endParaRPr>
          </a:p>
          <a:p>
            <a:pPr indent="0" defTabSz="914400">
              <a:lnSpc>
                <a:spcPct val="90000"/>
              </a:lnSpc>
              <a:spcBef>
                <a:spcPts val="1001"/>
              </a:spcBef>
              <a:buNone/>
              <a:tabLst>
                <a:tab pos="0" algn="l"/>
              </a:tabLst>
            </a:pPr>
            <a:endParaRPr lang="fr-US" sz="2800" b="0" strike="noStrike" spc="-1">
              <a:solidFill>
                <a:schemeClr val="dk1"/>
              </a:solidFill>
              <a:latin typeface="Calibri"/>
            </a:endParaRPr>
          </a:p>
          <a:p>
            <a:pPr marL="228600" indent="-228600" defTabSz="914400">
              <a:lnSpc>
                <a:spcPct val="90000"/>
              </a:lnSpc>
              <a:spcBef>
                <a:spcPts val="1001"/>
              </a:spcBef>
              <a:buClr>
                <a:srgbClr val="000000"/>
              </a:buClr>
              <a:buFont typeface="Arial"/>
              <a:buChar char="•"/>
              <a:tabLst>
                <a:tab pos="0" algn="l"/>
              </a:tabLst>
            </a:pPr>
            <a:r>
              <a:rPr lang="fr-FR" sz="2800" b="0" strike="noStrike" spc="-1">
                <a:solidFill>
                  <a:schemeClr val="dk1"/>
                </a:solidFill>
                <a:latin typeface="Calibri"/>
                <a:ea typeface="MS Mincho"/>
              </a:rPr>
              <a:t>Propositions de modifications</a:t>
            </a:r>
            <a:endParaRPr lang="fr-US" sz="2800" b="0" strike="noStrike" spc="-1">
              <a:solidFill>
                <a:schemeClr val="dk1"/>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Image 2"/>
          <p:cNvPicPr/>
          <p:nvPr/>
        </p:nvPicPr>
        <p:blipFill>
          <a:blip r:embed="rId2"/>
          <a:stretch/>
        </p:blipFill>
        <p:spPr>
          <a:xfrm>
            <a:off x="6095880" y="0"/>
            <a:ext cx="4203000" cy="6857640"/>
          </a:xfrm>
          <a:prstGeom prst="rect">
            <a:avLst/>
          </a:prstGeom>
          <a:ln w="0">
            <a:noFill/>
          </a:ln>
        </p:spPr>
      </p:pic>
      <p:pic>
        <p:nvPicPr>
          <p:cNvPr id="101" name="Image 4"/>
          <p:cNvPicPr/>
          <p:nvPr/>
        </p:nvPicPr>
        <p:blipFill>
          <a:blip r:embed="rId3"/>
          <a:stretch/>
        </p:blipFill>
        <p:spPr>
          <a:xfrm>
            <a:off x="1225800" y="0"/>
            <a:ext cx="4663080" cy="685764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 4"/>
          <p:cNvPicPr/>
          <p:nvPr/>
        </p:nvPicPr>
        <p:blipFill>
          <a:blip r:embed="rId2"/>
          <a:stretch/>
        </p:blipFill>
        <p:spPr>
          <a:xfrm>
            <a:off x="0" y="1270080"/>
            <a:ext cx="5025960" cy="3911400"/>
          </a:xfrm>
          <a:prstGeom prst="rect">
            <a:avLst/>
          </a:prstGeom>
          <a:ln w="0">
            <a:noFill/>
          </a:ln>
        </p:spPr>
      </p:pic>
      <p:pic>
        <p:nvPicPr>
          <p:cNvPr id="103" name="Image 2"/>
          <p:cNvPicPr/>
          <p:nvPr/>
        </p:nvPicPr>
        <p:blipFill>
          <a:blip r:embed="rId3"/>
          <a:stretch/>
        </p:blipFill>
        <p:spPr>
          <a:xfrm>
            <a:off x="5026320" y="914400"/>
            <a:ext cx="7165440" cy="4947840"/>
          </a:xfrm>
          <a:prstGeom prst="rect">
            <a:avLst/>
          </a:prstGeom>
          <a:ln w="0">
            <a:noFill/>
          </a:ln>
        </p:spPr>
      </p:pic>
      <p:sp>
        <p:nvSpPr>
          <p:cNvPr id="104" name="ZoneTexte 1"/>
          <p:cNvSpPr/>
          <p:nvPr/>
        </p:nvSpPr>
        <p:spPr>
          <a:xfrm>
            <a:off x="631080" y="503640"/>
            <a:ext cx="5672160" cy="36396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fr-US" sz="1800" b="0" strike="noStrike" spc="-1">
                <a:solidFill>
                  <a:schemeClr val="dk1"/>
                </a:solidFill>
                <a:latin typeface="Calibri"/>
              </a:rPr>
              <a:t>Document : gravure de la situation sociétale sous Louis XVI.</a:t>
            </a:r>
            <a:endParaRPr lang="fr-FR" sz="1800" b="0" strike="noStrike" spc="-1">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age 6"/>
          <p:cNvPicPr/>
          <p:nvPr/>
        </p:nvPicPr>
        <p:blipFill>
          <a:blip r:embed="rId2"/>
          <a:stretch/>
        </p:blipFill>
        <p:spPr>
          <a:xfrm>
            <a:off x="8104680" y="511920"/>
            <a:ext cx="4087080" cy="5833800"/>
          </a:xfrm>
          <a:prstGeom prst="rect">
            <a:avLst/>
          </a:prstGeom>
          <a:ln w="0">
            <a:noFill/>
          </a:ln>
        </p:spPr>
      </p:pic>
      <p:pic>
        <p:nvPicPr>
          <p:cNvPr id="106" name="Image 2"/>
          <p:cNvPicPr/>
          <p:nvPr/>
        </p:nvPicPr>
        <p:blipFill>
          <a:blip r:embed="rId3"/>
          <a:stretch/>
        </p:blipFill>
        <p:spPr>
          <a:xfrm>
            <a:off x="205200" y="511920"/>
            <a:ext cx="7899120" cy="592416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0" y="67320"/>
            <a:ext cx="12191760" cy="1325160"/>
          </a:xfrm>
          <a:prstGeom prst="rect">
            <a:avLst/>
          </a:prstGeom>
          <a:noFill/>
          <a:ln w="0">
            <a:noFill/>
          </a:ln>
        </p:spPr>
        <p:txBody>
          <a:bodyPr lIns="91440" tIns="45720" rIns="91440" bIns="45720" anchor="ctr">
            <a:noAutofit/>
          </a:bodyPr>
          <a:lstStyle/>
          <a:p>
            <a:pPr indent="0" algn="ctr" defTabSz="914400">
              <a:lnSpc>
                <a:spcPct val="90000"/>
              </a:lnSpc>
              <a:buNone/>
            </a:pPr>
            <a:r>
              <a:rPr lang="fr-US" sz="4400" b="1" strike="noStrike" spc="-1">
                <a:solidFill>
                  <a:schemeClr val="dk1"/>
                </a:solidFill>
                <a:latin typeface="Times New Roman"/>
              </a:rPr>
              <a:t>Quelles qualités souhaitables pour un questionnaire en histoire(-géographie) ?</a:t>
            </a:r>
            <a:endParaRPr lang="fr-US" sz="4400" b="0" strike="noStrike" spc="-1">
              <a:solidFill>
                <a:schemeClr val="dk1"/>
              </a:solidFill>
              <a:latin typeface="Calibri"/>
            </a:endParaRPr>
          </a:p>
        </p:txBody>
      </p:sp>
      <p:sp>
        <p:nvSpPr>
          <p:cNvPr id="108" name="PlaceHolder 2"/>
          <p:cNvSpPr>
            <a:spLocks noGrp="1"/>
          </p:cNvSpPr>
          <p:nvPr>
            <p:ph/>
          </p:nvPr>
        </p:nvSpPr>
        <p:spPr>
          <a:xfrm>
            <a:off x="838080" y="1392840"/>
            <a:ext cx="10515240" cy="5099400"/>
          </a:xfrm>
          <a:prstGeom prst="rect">
            <a:avLst/>
          </a:prstGeom>
          <a:noFill/>
          <a:ln w="0">
            <a:noFill/>
          </a:ln>
        </p:spPr>
        <p:txBody>
          <a:bodyPr lIns="91440" tIns="45720" rIns="91440" bIns="45720" anchor="t">
            <a:noAutofit/>
          </a:bodyPr>
          <a:lstStyle/>
          <a:p>
            <a:pPr indent="0">
              <a:lnSpc>
                <a:spcPct val="90000"/>
              </a:lnSpc>
              <a:spcBef>
                <a:spcPts val="1417"/>
              </a:spcBef>
              <a:buNone/>
            </a:pPr>
            <a:endParaRPr lang="fr-US" sz="2800" b="0" strike="noStrike" spc="-1">
              <a:solidFill>
                <a:schemeClr val="dk1"/>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0" y="67320"/>
            <a:ext cx="12191760" cy="1325160"/>
          </a:xfrm>
          <a:prstGeom prst="rect">
            <a:avLst/>
          </a:prstGeom>
          <a:noFill/>
          <a:ln w="0">
            <a:noFill/>
          </a:ln>
        </p:spPr>
        <p:txBody>
          <a:bodyPr lIns="91440" tIns="45720" rIns="91440" bIns="45720" anchor="ctr">
            <a:noAutofit/>
          </a:bodyPr>
          <a:lstStyle/>
          <a:p>
            <a:pPr indent="0" algn="ctr" defTabSz="914400">
              <a:lnSpc>
                <a:spcPct val="90000"/>
              </a:lnSpc>
              <a:buNone/>
            </a:pPr>
            <a:r>
              <a:rPr lang="fr-US" sz="4400" b="1" strike="noStrike" spc="-1">
                <a:solidFill>
                  <a:schemeClr val="dk1"/>
                </a:solidFill>
                <a:latin typeface="Times New Roman"/>
              </a:rPr>
              <a:t>Quelles qualités souhaitables pour un questionnaire en histoire(-géographie) ?</a:t>
            </a:r>
            <a:endParaRPr lang="fr-US" sz="4400" b="0" strike="noStrike" spc="-1">
              <a:solidFill>
                <a:schemeClr val="dk1"/>
              </a:solidFill>
              <a:latin typeface="Calibri"/>
            </a:endParaRPr>
          </a:p>
        </p:txBody>
      </p:sp>
      <p:sp>
        <p:nvSpPr>
          <p:cNvPr id="110" name="PlaceHolder 2"/>
          <p:cNvSpPr>
            <a:spLocks noGrp="1"/>
          </p:cNvSpPr>
          <p:nvPr>
            <p:ph/>
          </p:nvPr>
        </p:nvSpPr>
        <p:spPr>
          <a:xfrm>
            <a:off x="838080" y="1565280"/>
            <a:ext cx="10515240" cy="4927320"/>
          </a:xfrm>
          <a:prstGeom prst="rect">
            <a:avLst/>
          </a:prstGeom>
          <a:noFill/>
          <a:ln w="0">
            <a:noFill/>
          </a:ln>
        </p:spPr>
        <p:txBody>
          <a:bodyPr lIns="91440" tIns="45720" rIns="91440" bIns="45720" anchor="t">
            <a:normAutofit fontScale="88553" lnSpcReduction="10000"/>
          </a:bodyPr>
          <a:lstStyle/>
          <a:p>
            <a:pPr indent="0" algn="just" defTabSz="914400">
              <a:lnSpc>
                <a:spcPct val="90000"/>
              </a:lnSpc>
              <a:spcBef>
                <a:spcPts val="1001"/>
              </a:spcBef>
              <a:buNone/>
              <a:tabLst>
                <a:tab pos="0" algn="l"/>
              </a:tabLst>
            </a:pPr>
            <a:r>
              <a:rPr lang="fr-FR" sz="2800" b="0" strike="noStrike" spc="-1">
                <a:solidFill>
                  <a:schemeClr val="dk1"/>
                </a:solidFill>
                <a:latin typeface="Calibri"/>
              </a:rPr>
              <a:t>• </a:t>
            </a:r>
            <a:r>
              <a:rPr lang="fr-FR" sz="2800" b="1" strike="noStrike" spc="-1">
                <a:solidFill>
                  <a:srgbClr val="0432FF"/>
                </a:solidFill>
                <a:latin typeface="Calibri"/>
              </a:rPr>
              <a:t>L’identification de la </a:t>
            </a:r>
            <a:r>
              <a:rPr lang="fr-FR" sz="2800" b="1" strike="noStrike" spc="-1">
                <a:solidFill>
                  <a:srgbClr val="FF0000"/>
                </a:solidFill>
                <a:latin typeface="Calibri"/>
              </a:rPr>
              <a:t>notion visée </a:t>
            </a:r>
            <a:r>
              <a:rPr lang="fr-FR" sz="2800" b="1" strike="noStrike" spc="-1">
                <a:solidFill>
                  <a:srgbClr val="0432FF"/>
                </a:solidFill>
                <a:latin typeface="Calibri"/>
              </a:rPr>
              <a:t>ou de l’</a:t>
            </a:r>
            <a:r>
              <a:rPr lang="fr-FR" sz="2800" b="1" strike="noStrike" spc="-1">
                <a:solidFill>
                  <a:srgbClr val="FF0000"/>
                </a:solidFill>
                <a:latin typeface="Calibri"/>
              </a:rPr>
              <a:t>idée principale à dégager </a:t>
            </a:r>
            <a:r>
              <a:rPr lang="fr-FR" sz="2800" b="0" strike="noStrike" spc="-1">
                <a:solidFill>
                  <a:schemeClr val="dk1"/>
                </a:solidFill>
                <a:latin typeface="Calibri"/>
              </a:rPr>
              <a:t>(ce qui amène à essayer d’envisager </a:t>
            </a:r>
            <a:r>
              <a:rPr lang="fr-FR" sz="2800" b="0" strike="noStrike" spc="-1">
                <a:solidFill>
                  <a:srgbClr val="7030A0"/>
                </a:solidFill>
                <a:latin typeface="Calibri"/>
              </a:rPr>
              <a:t>une dernière question synthétique en relation directe ou indirecte avec cette notion</a:t>
            </a:r>
            <a:r>
              <a:rPr lang="fr-FR" sz="2800" b="0" strike="noStrike" spc="-1">
                <a:solidFill>
                  <a:schemeClr val="dk1"/>
                </a:solidFill>
                <a:latin typeface="Calibri"/>
              </a:rPr>
              <a:t>)</a:t>
            </a:r>
            <a:endParaRPr lang="fr-US" sz="2800" b="0" strike="noStrike" spc="-1">
              <a:solidFill>
                <a:schemeClr val="dk1"/>
              </a:solidFill>
              <a:latin typeface="Calibri"/>
            </a:endParaRPr>
          </a:p>
          <a:p>
            <a:pPr indent="0" algn="just" defTabSz="914400">
              <a:lnSpc>
                <a:spcPct val="90000"/>
              </a:lnSpc>
              <a:spcBef>
                <a:spcPts val="1001"/>
              </a:spcBef>
              <a:buNone/>
              <a:tabLst>
                <a:tab pos="0" algn="l"/>
              </a:tabLst>
            </a:pPr>
            <a:r>
              <a:rPr lang="fr-FR" sz="2800" b="0" strike="noStrike" spc="-1">
                <a:solidFill>
                  <a:schemeClr val="dk1"/>
                </a:solidFill>
                <a:latin typeface="Calibri"/>
              </a:rPr>
              <a:t>• </a:t>
            </a:r>
            <a:r>
              <a:rPr lang="fr-FR" sz="2800" b="1" strike="noStrike" spc="-1">
                <a:solidFill>
                  <a:srgbClr val="0432FF"/>
                </a:solidFill>
                <a:latin typeface="Calibri"/>
              </a:rPr>
              <a:t>Une progression dans le type de questions </a:t>
            </a:r>
            <a:r>
              <a:rPr lang="fr-FR" sz="2800" b="0" strike="noStrike" spc="-1">
                <a:solidFill>
                  <a:schemeClr val="dk1"/>
                </a:solidFill>
                <a:latin typeface="Calibri"/>
              </a:rPr>
              <a:t>: présentation (1), description-compréhension (2) et interprétation (3)</a:t>
            </a:r>
            <a:endParaRPr lang="fr-US" sz="2800" b="0" strike="noStrike" spc="-1">
              <a:solidFill>
                <a:schemeClr val="dk1"/>
              </a:solidFill>
              <a:latin typeface="Calibri"/>
            </a:endParaRPr>
          </a:p>
          <a:p>
            <a:pPr indent="0" algn="just" defTabSz="914400">
              <a:lnSpc>
                <a:spcPct val="90000"/>
              </a:lnSpc>
              <a:spcBef>
                <a:spcPts val="1001"/>
              </a:spcBef>
              <a:buNone/>
              <a:tabLst>
                <a:tab pos="0" algn="l"/>
              </a:tabLst>
            </a:pPr>
            <a:r>
              <a:rPr lang="fr-FR" sz="2800" b="0" strike="noStrike" spc="-1">
                <a:solidFill>
                  <a:schemeClr val="dk1"/>
                </a:solidFill>
                <a:latin typeface="Calibri"/>
              </a:rPr>
              <a:t>• </a:t>
            </a:r>
            <a:r>
              <a:rPr lang="fr-FR" sz="2800" b="1" strike="noStrike" spc="-1">
                <a:solidFill>
                  <a:srgbClr val="0432FF"/>
                </a:solidFill>
                <a:latin typeface="Calibri"/>
              </a:rPr>
              <a:t>La variation de la forme des réponses attendues </a:t>
            </a:r>
            <a:r>
              <a:rPr lang="fr-FR" sz="2800" b="0" strike="noStrike" spc="-1">
                <a:solidFill>
                  <a:schemeClr val="dk1"/>
                </a:solidFill>
                <a:latin typeface="Calibri"/>
              </a:rPr>
              <a:t>: une phrase, un paragraphe,  un QCM  un tableau, un dessin, des propositions à relier par des flèches, un nuage de mots…</a:t>
            </a:r>
            <a:endParaRPr lang="fr-US" sz="2800" b="0" strike="noStrike" spc="-1">
              <a:solidFill>
                <a:schemeClr val="dk1"/>
              </a:solidFill>
              <a:latin typeface="Calibri"/>
            </a:endParaRPr>
          </a:p>
          <a:p>
            <a:pPr indent="0" algn="just" defTabSz="914400">
              <a:lnSpc>
                <a:spcPct val="90000"/>
              </a:lnSpc>
              <a:spcBef>
                <a:spcPts val="1001"/>
              </a:spcBef>
              <a:buNone/>
              <a:tabLst>
                <a:tab pos="0" algn="l"/>
              </a:tabLst>
            </a:pPr>
            <a:r>
              <a:rPr lang="fr-FR" sz="2800" b="0" strike="noStrike" spc="-1">
                <a:solidFill>
                  <a:schemeClr val="dk1"/>
                </a:solidFill>
                <a:latin typeface="Calibri"/>
              </a:rPr>
              <a:t>• </a:t>
            </a:r>
            <a:r>
              <a:rPr lang="fr-FR" sz="2800" b="1" strike="noStrike" spc="-1">
                <a:solidFill>
                  <a:srgbClr val="0432FF"/>
                </a:solidFill>
                <a:latin typeface="Calibri"/>
              </a:rPr>
              <a:t>Des questions explicites adaptées </a:t>
            </a:r>
            <a:r>
              <a:rPr lang="fr-FR" sz="2800" b="0" strike="noStrike" spc="-1">
                <a:solidFill>
                  <a:schemeClr val="dk1"/>
                </a:solidFill>
                <a:latin typeface="Calibri"/>
              </a:rPr>
              <a:t>au niveau des élèves</a:t>
            </a:r>
            <a:endParaRPr lang="fr-US" sz="2800" b="0" strike="noStrike" spc="-1">
              <a:solidFill>
                <a:schemeClr val="dk1"/>
              </a:solidFill>
              <a:latin typeface="Calibri"/>
            </a:endParaRPr>
          </a:p>
          <a:p>
            <a:pPr indent="0" algn="just" defTabSz="914400">
              <a:lnSpc>
                <a:spcPct val="90000"/>
              </a:lnSpc>
              <a:spcBef>
                <a:spcPts val="1001"/>
              </a:spcBef>
              <a:buNone/>
              <a:tabLst>
                <a:tab pos="0" algn="l"/>
              </a:tabLst>
            </a:pPr>
            <a:r>
              <a:rPr lang="fr-FR" sz="2800" b="0" strike="noStrike" spc="-1">
                <a:solidFill>
                  <a:schemeClr val="dk1"/>
                </a:solidFill>
                <a:latin typeface="Calibri"/>
              </a:rPr>
              <a:t>• </a:t>
            </a:r>
            <a:r>
              <a:rPr lang="fr-FR" sz="2800" b="1" strike="noStrike" spc="-1">
                <a:solidFill>
                  <a:srgbClr val="0432FF"/>
                </a:solidFill>
                <a:latin typeface="Calibri"/>
              </a:rPr>
              <a:t>Des questions plus directives au début, plus ouvertes en fin </a:t>
            </a:r>
            <a:r>
              <a:rPr lang="fr-FR" sz="2800" b="0" strike="noStrike" spc="-1">
                <a:solidFill>
                  <a:schemeClr val="dk1"/>
                </a:solidFill>
                <a:latin typeface="Calibri"/>
              </a:rPr>
              <a:t>de questionnaire, c’est-à-dire une </a:t>
            </a:r>
            <a:r>
              <a:rPr lang="fr-FR" sz="2800" b="1" strike="noStrike" spc="-1">
                <a:solidFill>
                  <a:srgbClr val="0432FF"/>
                </a:solidFill>
                <a:latin typeface="Calibri"/>
              </a:rPr>
              <a:t>progressivité dans la difficulté</a:t>
            </a:r>
            <a:endParaRPr lang="fr-US" sz="2800" b="0" strike="noStrike" spc="-1">
              <a:solidFill>
                <a:schemeClr val="dk1"/>
              </a:solidFill>
              <a:latin typeface="Calibri"/>
            </a:endParaRPr>
          </a:p>
          <a:p>
            <a:pPr indent="0" algn="just" defTabSz="914400">
              <a:lnSpc>
                <a:spcPct val="90000"/>
              </a:lnSpc>
              <a:spcBef>
                <a:spcPts val="1001"/>
              </a:spcBef>
              <a:buNone/>
              <a:tabLst>
                <a:tab pos="0" algn="l"/>
              </a:tabLst>
            </a:pPr>
            <a:r>
              <a:rPr lang="fr-FR" sz="2800" b="0" strike="noStrike" spc="-1">
                <a:solidFill>
                  <a:schemeClr val="dk1"/>
                </a:solidFill>
                <a:latin typeface="Calibri"/>
              </a:rPr>
              <a:t>• </a:t>
            </a:r>
            <a:r>
              <a:rPr lang="fr-FR" sz="2800" b="1" strike="noStrike" spc="-1">
                <a:solidFill>
                  <a:srgbClr val="0432FF"/>
                </a:solidFill>
                <a:highlight>
                  <a:srgbClr val="FFFF00"/>
                </a:highlight>
                <a:latin typeface="Calibri"/>
              </a:rPr>
              <a:t>Des questions </a:t>
            </a:r>
            <a:r>
              <a:rPr lang="fr-FR" sz="2800" b="1" strike="noStrike" spc="-1">
                <a:solidFill>
                  <a:srgbClr val="FF0000"/>
                </a:solidFill>
                <a:highlight>
                  <a:srgbClr val="FFFF00"/>
                </a:highlight>
                <a:latin typeface="Calibri"/>
              </a:rPr>
              <a:t>mobilisant intellectuellement les élèves </a:t>
            </a:r>
            <a:r>
              <a:rPr lang="fr-FR" sz="2800" b="0" strike="noStrike" spc="-1">
                <a:solidFill>
                  <a:schemeClr val="dk1"/>
                </a:solidFill>
                <a:latin typeface="Calibri"/>
              </a:rPr>
              <a:t>(raisonner, émettre des hypothèses, justifier…)</a:t>
            </a:r>
            <a:endParaRPr lang="fr-US" sz="2800" b="0" strike="noStrike" spc="-1">
              <a:solidFill>
                <a:schemeClr val="dk1"/>
              </a:solidFill>
              <a:latin typeface="Calibri"/>
            </a:endParaRPr>
          </a:p>
          <a:p>
            <a:pPr indent="0" defTabSz="914400">
              <a:lnSpc>
                <a:spcPct val="90000"/>
              </a:lnSpc>
              <a:spcBef>
                <a:spcPts val="1001"/>
              </a:spcBef>
              <a:buNone/>
              <a:tabLst>
                <a:tab pos="0" algn="l"/>
              </a:tabLst>
            </a:pPr>
            <a:endParaRPr lang="fr-US" sz="2800" b="0" strike="noStrike" spc="-1">
              <a:solidFill>
                <a:schemeClr val="dk1"/>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B48E2-721C-4A0C-DE3F-96BFBF6AA1CB}"/>
            </a:ext>
          </a:extLst>
        </p:cNvPr>
        <p:cNvGrpSpPr/>
        <p:nvPr/>
      </p:nvGrpSpPr>
      <p:grpSpPr>
        <a:xfrm>
          <a:off x="0" y="0"/>
          <a:ext cx="0" cy="0"/>
          <a:chOff x="0" y="0"/>
          <a:chExt cx="0" cy="0"/>
        </a:xfrm>
      </p:grpSpPr>
      <p:sp>
        <p:nvSpPr>
          <p:cNvPr id="74" name="PlaceHolder 1">
            <a:extLst>
              <a:ext uri="{FF2B5EF4-FFF2-40B4-BE49-F238E27FC236}">
                <a16:creationId xmlns:a16="http://schemas.microsoft.com/office/drawing/2014/main" id="{8FE58685-EAF5-F0D7-09B2-44AD025AC105}"/>
              </a:ext>
            </a:extLst>
          </p:cNvPr>
          <p:cNvSpPr>
            <a:spLocks noGrp="1"/>
          </p:cNvSpPr>
          <p:nvPr>
            <p:ph type="title"/>
          </p:nvPr>
        </p:nvSpPr>
        <p:spPr>
          <a:xfrm>
            <a:off x="1523880" y="1122480"/>
            <a:ext cx="9143640" cy="2574720"/>
          </a:xfrm>
          <a:prstGeom prst="rect">
            <a:avLst/>
          </a:prstGeom>
          <a:noFill/>
          <a:ln w="0">
            <a:noFill/>
          </a:ln>
        </p:spPr>
        <p:txBody>
          <a:bodyPr lIns="91440" tIns="45720" rIns="91440" bIns="45720" anchor="b">
            <a:noAutofit/>
          </a:bodyPr>
          <a:lstStyle/>
          <a:p>
            <a:pPr indent="0" algn="ctr" defTabSz="914400">
              <a:lnSpc>
                <a:spcPct val="90000"/>
              </a:lnSpc>
              <a:buNone/>
            </a:pPr>
            <a:r>
              <a:rPr lang="fr-US" sz="6000" b="1" strike="noStrike" spc="-1" dirty="0">
                <a:solidFill>
                  <a:schemeClr val="dk1"/>
                </a:solidFill>
                <a:latin typeface="Calibri Light"/>
              </a:rPr>
              <a:t>M1-Groupe A</a:t>
            </a:r>
            <a:endParaRPr lang="fr-US" sz="6000" b="1" strike="noStrike" spc="-1" dirty="0">
              <a:solidFill>
                <a:schemeClr val="dk1"/>
              </a:solidFill>
              <a:latin typeface="Calibri"/>
            </a:endParaRPr>
          </a:p>
        </p:txBody>
      </p:sp>
    </p:spTree>
    <p:extLst>
      <p:ext uri="{BB962C8B-B14F-4D97-AF65-F5344CB8AC3E}">
        <p14:creationId xmlns:p14="http://schemas.microsoft.com/office/powerpoint/2010/main" val="3832747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425885" y="168840"/>
            <a:ext cx="10716835" cy="692280"/>
          </a:xfrm>
          <a:prstGeom prst="rect">
            <a:avLst/>
          </a:prstGeom>
          <a:noFill/>
          <a:ln w="0">
            <a:noFill/>
          </a:ln>
        </p:spPr>
        <p:txBody>
          <a:bodyPr lIns="91440" tIns="45720" rIns="91440" bIns="45720" anchor="ctr">
            <a:normAutofit fontScale="90000"/>
          </a:bodyPr>
          <a:lstStyle/>
          <a:p>
            <a:pPr indent="0" defTabSz="914400">
              <a:lnSpc>
                <a:spcPct val="90000"/>
              </a:lnSpc>
              <a:buNone/>
            </a:pPr>
            <a:r>
              <a:rPr lang="fr-US" sz="4400" b="0" strike="noStrike" spc="-1" dirty="0">
                <a:solidFill>
                  <a:schemeClr val="dk1"/>
                </a:solidFill>
                <a:latin typeface="Calibri Light"/>
              </a:rPr>
              <a:t>Contexte de production d’un questionnaire</a:t>
            </a:r>
            <a:endParaRPr lang="fr-US" sz="4400" b="0" strike="noStrike" spc="-1" dirty="0">
              <a:solidFill>
                <a:schemeClr val="dk1"/>
              </a:solidFill>
              <a:latin typeface="Calibri"/>
            </a:endParaRPr>
          </a:p>
        </p:txBody>
      </p:sp>
      <p:sp>
        <p:nvSpPr>
          <p:cNvPr id="112" name="PlaceHolder 2"/>
          <p:cNvSpPr>
            <a:spLocks noGrp="1"/>
          </p:cNvSpPr>
          <p:nvPr>
            <p:ph/>
          </p:nvPr>
        </p:nvSpPr>
        <p:spPr>
          <a:xfrm>
            <a:off x="316080" y="1171440"/>
            <a:ext cx="11559240" cy="5517360"/>
          </a:xfrm>
          <a:prstGeom prst="rect">
            <a:avLst/>
          </a:prstGeom>
          <a:noFill/>
          <a:ln w="0">
            <a:noFill/>
          </a:ln>
        </p:spPr>
        <p:txBody>
          <a:bodyPr lIns="91440" tIns="45720" rIns="91440" bIns="45720" anchor="t">
            <a:normAutofit/>
          </a:bodyPr>
          <a:lstStyle/>
          <a:p>
            <a:pPr indent="0" defTabSz="914400">
              <a:lnSpc>
                <a:spcPts val="3061"/>
              </a:lnSpc>
              <a:spcBef>
                <a:spcPts val="1001"/>
              </a:spcBef>
              <a:buNone/>
              <a:tabLst>
                <a:tab pos="0" algn="l"/>
              </a:tabLst>
            </a:pPr>
            <a:r>
              <a:rPr lang="fr-US" sz="2800" b="1" strike="noStrike" spc="-1">
                <a:solidFill>
                  <a:schemeClr val="dk1"/>
                </a:solidFill>
                <a:latin typeface="Calibri"/>
              </a:rPr>
              <a:t>Ecole d’application Jean Zay à Châteauroux</a:t>
            </a:r>
            <a:endParaRPr lang="fr-US" sz="2800" b="0" strike="noStrike" spc="-1">
              <a:solidFill>
                <a:schemeClr val="dk1"/>
              </a:solidFill>
              <a:latin typeface="Calibri"/>
            </a:endParaRPr>
          </a:p>
          <a:p>
            <a:pPr indent="0" defTabSz="914400">
              <a:lnSpc>
                <a:spcPts val="3061"/>
              </a:lnSpc>
              <a:spcBef>
                <a:spcPts val="1001"/>
              </a:spcBef>
              <a:buNone/>
              <a:tabLst>
                <a:tab pos="0" algn="l"/>
              </a:tabLst>
            </a:pPr>
            <a:r>
              <a:rPr lang="fr-US" sz="2800" b="0" strike="noStrike" spc="-1">
                <a:solidFill>
                  <a:schemeClr val="dk1"/>
                </a:solidFill>
                <a:latin typeface="Calibri"/>
              </a:rPr>
              <a:t>Une même enseignante intervenant dans 3 classes de CM (CM1-CM2) dans le </a:t>
            </a:r>
            <a:r>
              <a:rPr lang="fr-US" sz="2800" b="1" strike="noStrike" spc="-1">
                <a:solidFill>
                  <a:srgbClr val="0432FF"/>
                </a:solidFill>
                <a:latin typeface="Calibri"/>
              </a:rPr>
              <a:t>cadre d’un échange de services et d’une progression spiralaire </a:t>
            </a:r>
            <a:r>
              <a:rPr lang="fr-US" sz="2800" b="0" strike="noStrike" spc="-1">
                <a:solidFill>
                  <a:schemeClr val="dk1"/>
                </a:solidFill>
                <a:latin typeface="Calibri"/>
              </a:rPr>
              <a:t>: </a:t>
            </a:r>
          </a:p>
          <a:p>
            <a:pPr indent="0" defTabSz="914400">
              <a:lnSpc>
                <a:spcPts val="3061"/>
              </a:lnSpc>
              <a:spcBef>
                <a:spcPts val="1001"/>
              </a:spcBef>
              <a:buNone/>
              <a:tabLst>
                <a:tab pos="0" algn="l"/>
              </a:tabLst>
            </a:pPr>
            <a:endParaRPr lang="fr-US" sz="2800" b="0" strike="noStrike" spc="-1">
              <a:solidFill>
                <a:schemeClr val="dk1"/>
              </a:solidFill>
              <a:latin typeface="Calibri"/>
            </a:endParaRPr>
          </a:p>
          <a:p>
            <a:pPr indent="0" defTabSz="914400">
              <a:lnSpc>
                <a:spcPts val="3061"/>
              </a:lnSpc>
              <a:spcBef>
                <a:spcPts val="1001"/>
              </a:spcBef>
              <a:buNone/>
              <a:tabLst>
                <a:tab pos="0" algn="l"/>
              </a:tabLst>
            </a:pPr>
            <a:endParaRPr lang="fr-US" sz="2800" b="0" strike="noStrike" spc="-1">
              <a:solidFill>
                <a:schemeClr val="dk1"/>
              </a:solidFill>
              <a:latin typeface="Calibri"/>
            </a:endParaRPr>
          </a:p>
          <a:p>
            <a:pPr indent="0" defTabSz="914400">
              <a:lnSpc>
                <a:spcPts val="3061"/>
              </a:lnSpc>
              <a:spcBef>
                <a:spcPts val="1001"/>
              </a:spcBef>
              <a:buNone/>
              <a:tabLst>
                <a:tab pos="0" algn="l"/>
              </a:tabLst>
            </a:pPr>
            <a:endParaRPr lang="fr-US" sz="2800" b="0" strike="noStrike" spc="-1">
              <a:solidFill>
                <a:schemeClr val="dk1"/>
              </a:solidFill>
              <a:latin typeface="Calibri"/>
            </a:endParaRPr>
          </a:p>
          <a:p>
            <a:pPr indent="0" defTabSz="914400">
              <a:lnSpc>
                <a:spcPts val="3061"/>
              </a:lnSpc>
              <a:spcBef>
                <a:spcPts val="1001"/>
              </a:spcBef>
              <a:buNone/>
              <a:tabLst>
                <a:tab pos="0" algn="l"/>
              </a:tabLst>
            </a:pPr>
            <a:endParaRPr lang="fr-US" sz="2800" b="0" strike="noStrike" spc="-1">
              <a:solidFill>
                <a:schemeClr val="dk1"/>
              </a:solidFill>
              <a:latin typeface="Calibri"/>
            </a:endParaRPr>
          </a:p>
          <a:p>
            <a:pPr indent="0" defTabSz="914400">
              <a:lnSpc>
                <a:spcPct val="90000"/>
              </a:lnSpc>
              <a:spcBef>
                <a:spcPts val="499"/>
              </a:spcBef>
              <a:buNone/>
              <a:tabLst>
                <a:tab pos="0" algn="l"/>
              </a:tabLst>
            </a:pPr>
            <a:endParaRPr lang="fr-US" sz="2800" b="0" strike="noStrike" spc="-1">
              <a:solidFill>
                <a:schemeClr val="dk1"/>
              </a:solidFill>
              <a:latin typeface="Calibri"/>
            </a:endParaRPr>
          </a:p>
          <a:p>
            <a:pPr indent="0" defTabSz="914400">
              <a:lnSpc>
                <a:spcPct val="90000"/>
              </a:lnSpc>
              <a:spcBef>
                <a:spcPts val="499"/>
              </a:spcBef>
              <a:buNone/>
              <a:tabLst>
                <a:tab pos="0" algn="l"/>
              </a:tabLst>
            </a:pPr>
            <a:r>
              <a:rPr lang="fr-US" sz="2800" b="1" strike="noStrike" spc="-1">
                <a:solidFill>
                  <a:schemeClr val="dk1"/>
                </a:solidFill>
                <a:latin typeface="Calibri"/>
              </a:rPr>
              <a:t>Séquence concernée : « Le temps des rois »</a:t>
            </a:r>
            <a:endParaRPr lang="fr-US" sz="2800" b="0" strike="noStrike" spc="-1">
              <a:solidFill>
                <a:schemeClr val="dk1"/>
              </a:solidFill>
              <a:latin typeface="Calibri"/>
            </a:endParaRPr>
          </a:p>
          <a:p>
            <a:pPr indent="0" defTabSz="914400">
              <a:lnSpc>
                <a:spcPct val="90000"/>
              </a:lnSpc>
              <a:spcBef>
                <a:spcPts val="499"/>
              </a:spcBef>
              <a:buNone/>
              <a:tabLst>
                <a:tab pos="0" algn="l"/>
              </a:tabLst>
            </a:pPr>
            <a:r>
              <a:rPr lang="fr-US" sz="2800" b="0" strike="noStrike" spc="-1">
                <a:solidFill>
                  <a:schemeClr val="dk1"/>
                </a:solidFill>
                <a:latin typeface="Calibri"/>
              </a:rPr>
              <a:t>Les élèves étudient </a:t>
            </a:r>
            <a:r>
              <a:rPr lang="fr-US" sz="2800" b="1" strike="noStrike" spc="-1">
                <a:solidFill>
                  <a:srgbClr val="0432FF"/>
                </a:solidFill>
                <a:latin typeface="Calibri"/>
              </a:rPr>
              <a:t>« l’empire colonial français, la traite des Noirs et l’esclavage. »</a:t>
            </a:r>
            <a:endParaRPr lang="fr-US" sz="2800" b="0" strike="noStrike" spc="-1">
              <a:solidFill>
                <a:schemeClr val="dk1"/>
              </a:solidFill>
              <a:latin typeface="Calibri"/>
            </a:endParaRPr>
          </a:p>
          <a:p>
            <a:pPr indent="0" defTabSz="914400">
              <a:lnSpc>
                <a:spcPts val="3061"/>
              </a:lnSpc>
              <a:spcBef>
                <a:spcPts val="1001"/>
              </a:spcBef>
              <a:buNone/>
              <a:tabLst>
                <a:tab pos="0" algn="l"/>
              </a:tabLst>
            </a:pPr>
            <a:endParaRPr lang="fr-US" sz="2800" b="0" strike="noStrike" spc="-1">
              <a:solidFill>
                <a:schemeClr val="dk1"/>
              </a:solidFill>
              <a:latin typeface="Calibri"/>
            </a:endParaRPr>
          </a:p>
          <a:p>
            <a:pPr indent="0" defTabSz="914400">
              <a:lnSpc>
                <a:spcPts val="2259"/>
              </a:lnSpc>
              <a:spcBef>
                <a:spcPts val="1001"/>
              </a:spcBef>
              <a:buNone/>
              <a:tabLst>
                <a:tab pos="0" algn="l"/>
              </a:tabLst>
            </a:pPr>
            <a:endParaRPr lang="fr-US" sz="2800" b="0" strike="noStrike" spc="-1">
              <a:solidFill>
                <a:schemeClr val="dk1"/>
              </a:solidFill>
              <a:latin typeface="Calibri"/>
            </a:endParaRPr>
          </a:p>
          <a:p>
            <a:pPr indent="0" defTabSz="914400">
              <a:lnSpc>
                <a:spcPts val="2259"/>
              </a:lnSpc>
              <a:spcBef>
                <a:spcPts val="1001"/>
              </a:spcBef>
              <a:buNone/>
              <a:tabLst>
                <a:tab pos="0" algn="l"/>
              </a:tabLst>
            </a:pPr>
            <a:endParaRPr lang="fr-US" sz="2800" b="0" strike="noStrike" spc="-1">
              <a:solidFill>
                <a:schemeClr val="dk1"/>
              </a:solidFill>
              <a:latin typeface="Calibri"/>
            </a:endParaRPr>
          </a:p>
        </p:txBody>
      </p:sp>
      <p:pic>
        <p:nvPicPr>
          <p:cNvPr id="113" name="Image 4"/>
          <p:cNvPicPr/>
          <p:nvPr/>
        </p:nvPicPr>
        <p:blipFill>
          <a:blip r:embed="rId2"/>
          <a:stretch/>
        </p:blipFill>
        <p:spPr>
          <a:xfrm>
            <a:off x="316080" y="2657520"/>
            <a:ext cx="11559240" cy="215208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1041840" y="1600200"/>
            <a:ext cx="10107720" cy="2411640"/>
          </a:xfrm>
          <a:prstGeom prst="rect">
            <a:avLst/>
          </a:prstGeom>
          <a:noFill/>
          <a:ln w="0">
            <a:noFill/>
          </a:ln>
        </p:spPr>
        <p:txBody>
          <a:bodyPr lIns="91440" tIns="45720" rIns="91440" bIns="45720" anchor="b">
            <a:normAutofit fontScale="93651"/>
          </a:bodyPr>
          <a:lstStyle/>
          <a:p>
            <a:pPr indent="0" algn="ctr" defTabSz="914400">
              <a:lnSpc>
                <a:spcPct val="90000"/>
              </a:lnSpc>
              <a:buNone/>
            </a:pPr>
            <a:r>
              <a:rPr lang="fr-US" sz="6000" b="0" strike="noStrike" spc="-1">
                <a:solidFill>
                  <a:srgbClr val="0432FF"/>
                </a:solidFill>
                <a:latin typeface="Times New Roman"/>
              </a:rPr>
              <a:t>Le questionnaire</a:t>
            </a:r>
            <a:r>
              <a:rPr lang="fr-US" sz="6000" b="0" strike="noStrike" spc="-1">
                <a:solidFill>
                  <a:schemeClr val="dk1"/>
                </a:solidFill>
                <a:latin typeface="Times New Roman"/>
              </a:rPr>
              <a:t>, </a:t>
            </a:r>
            <a:br>
              <a:rPr sz="6000"/>
            </a:br>
            <a:r>
              <a:rPr lang="fr-US" sz="6000" b="0" strike="noStrike" spc="-1">
                <a:solidFill>
                  <a:schemeClr val="dk1"/>
                </a:solidFill>
                <a:latin typeface="Times New Roman"/>
              </a:rPr>
              <a:t>pour </a:t>
            </a:r>
            <a:r>
              <a:rPr lang="fr-US" sz="6000" b="0" strike="noStrike" spc="-1">
                <a:solidFill>
                  <a:srgbClr val="7030A0"/>
                </a:solidFill>
                <a:latin typeface="Times New Roman"/>
              </a:rPr>
              <a:t>analyser un document</a:t>
            </a:r>
            <a:br>
              <a:rPr sz="6000"/>
            </a:br>
            <a:r>
              <a:rPr lang="fr-US" sz="6000" b="0" strike="noStrike" spc="-1">
                <a:solidFill>
                  <a:schemeClr val="dk1"/>
                </a:solidFill>
                <a:latin typeface="Times New Roman"/>
              </a:rPr>
              <a:t>au cycle 3</a:t>
            </a:r>
            <a:endParaRPr lang="fr-US" sz="6000" b="0" strike="noStrike" spc="-1">
              <a:solidFill>
                <a:schemeClr val="dk1"/>
              </a:solidFill>
              <a:latin typeface="Calibri"/>
            </a:endParaRPr>
          </a:p>
        </p:txBody>
      </p:sp>
      <p:sp>
        <p:nvSpPr>
          <p:cNvPr id="77" name="PlaceHolder 2"/>
          <p:cNvSpPr>
            <a:spLocks noGrp="1"/>
          </p:cNvSpPr>
          <p:nvPr>
            <p:ph type="subTitle"/>
          </p:nvPr>
        </p:nvSpPr>
        <p:spPr>
          <a:xfrm>
            <a:off x="1523880" y="4550760"/>
            <a:ext cx="9143640" cy="706680"/>
          </a:xfrm>
          <a:prstGeom prst="rect">
            <a:avLst/>
          </a:prstGeom>
          <a:noFill/>
          <a:ln w="0">
            <a:noFill/>
          </a:ln>
        </p:spPr>
        <p:txBody>
          <a:bodyPr lIns="91440" tIns="45720" rIns="91440" bIns="45720" anchor="t">
            <a:noAutofit/>
          </a:bodyPr>
          <a:lstStyle/>
          <a:p>
            <a:pPr indent="0" algn="ctr" defTabSz="914400">
              <a:lnSpc>
                <a:spcPct val="90000"/>
              </a:lnSpc>
              <a:spcBef>
                <a:spcPts val="1001"/>
              </a:spcBef>
              <a:buNone/>
              <a:tabLst>
                <a:tab pos="0" algn="l"/>
              </a:tabLst>
            </a:pPr>
            <a:r>
              <a:rPr lang="fr-US" sz="2400" b="0" strike="noStrike" spc="-1">
                <a:solidFill>
                  <a:schemeClr val="dk1"/>
                </a:solidFill>
                <a:latin typeface="Times New Roman"/>
              </a:rPr>
              <a:t>UE21EC9</a:t>
            </a:r>
            <a:endParaRPr lang="fr-FR" sz="2400" b="0" strike="noStrike" spc="-1">
              <a:solidFill>
                <a:srgbClr val="000000"/>
              </a:solidFill>
              <a:latin typeface="Arial"/>
            </a:endParaRPr>
          </a:p>
          <a:p>
            <a:pPr indent="0" algn="ctr" defTabSz="914400">
              <a:lnSpc>
                <a:spcPct val="90000"/>
              </a:lnSpc>
              <a:spcBef>
                <a:spcPts val="1001"/>
              </a:spcBef>
              <a:buNone/>
              <a:tabLst>
                <a:tab pos="0" algn="l"/>
              </a:tabLst>
            </a:pPr>
            <a:endParaRPr lang="fr-FR" sz="2400" b="0" strike="noStrike" spc="-1">
              <a:solidFill>
                <a:srgbClr val="000000"/>
              </a:solidFill>
              <a:latin typeface="Arial"/>
            </a:endParaRPr>
          </a:p>
          <a:p>
            <a:pPr indent="0" algn="ctr" defTabSz="914400">
              <a:lnSpc>
                <a:spcPct val="90000"/>
              </a:lnSpc>
              <a:spcBef>
                <a:spcPts val="1001"/>
              </a:spcBef>
              <a:buNone/>
              <a:tabLst>
                <a:tab pos="0" algn="l"/>
              </a:tabLst>
            </a:pPr>
            <a:endParaRPr lang="fr-FR" sz="2400" b="0" strike="noStrike" spc="-1">
              <a:solidFill>
                <a:srgbClr val="000000"/>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PlaceHolder 1"/>
          <p:cNvSpPr>
            <a:spLocks noGrp="1"/>
          </p:cNvSpPr>
          <p:nvPr>
            <p:ph type="title"/>
          </p:nvPr>
        </p:nvSpPr>
        <p:spPr>
          <a:xfrm>
            <a:off x="1981080" y="149040"/>
            <a:ext cx="8229240" cy="1019520"/>
          </a:xfrm>
          <a:prstGeom prst="rect">
            <a:avLst/>
          </a:prstGeom>
          <a:noFill/>
          <a:ln w="0">
            <a:noFill/>
          </a:ln>
        </p:spPr>
        <p:txBody>
          <a:bodyPr lIns="91440" tIns="45720" rIns="91440" bIns="45720" anchor="ctr">
            <a:normAutofit/>
          </a:bodyPr>
          <a:lstStyle/>
          <a:p>
            <a:pPr indent="0" defTabSz="914400">
              <a:lnSpc>
                <a:spcPct val="90000"/>
              </a:lnSpc>
              <a:buNone/>
            </a:pPr>
            <a:r>
              <a:rPr lang="fr-FR" sz="4400" b="1" strike="noStrike" spc="-1">
                <a:solidFill>
                  <a:schemeClr val="dk1"/>
                </a:solidFill>
                <a:latin typeface="Calibri Light"/>
              </a:rPr>
              <a:t>Le programme d’histoire (2020)</a:t>
            </a:r>
            <a:endParaRPr lang="fr-US" sz="4400" b="0" strike="noStrike" spc="-1">
              <a:solidFill>
                <a:schemeClr val="dk1"/>
              </a:solidFill>
              <a:latin typeface="Calibri"/>
            </a:endParaRPr>
          </a:p>
        </p:txBody>
      </p:sp>
      <p:graphicFrame>
        <p:nvGraphicFramePr>
          <p:cNvPr id="121" name="Espace réservé du contenu 4"/>
          <p:cNvGraphicFramePr/>
          <p:nvPr/>
        </p:nvGraphicFramePr>
        <p:xfrm>
          <a:off x="1821960" y="1168920"/>
          <a:ext cx="8791200" cy="5379720"/>
        </p:xfrm>
        <a:graphic>
          <a:graphicData uri="http://schemas.openxmlformats.org/drawingml/2006/table">
            <a:tbl>
              <a:tblPr/>
              <a:tblGrid>
                <a:gridCol w="2675880">
                  <a:extLst>
                    <a:ext uri="{9D8B030D-6E8A-4147-A177-3AD203B41FA5}">
                      <a16:colId xmlns:a16="http://schemas.microsoft.com/office/drawing/2014/main" val="20000"/>
                    </a:ext>
                  </a:extLst>
                </a:gridCol>
                <a:gridCol w="6115320">
                  <a:extLst>
                    <a:ext uri="{9D8B030D-6E8A-4147-A177-3AD203B41FA5}">
                      <a16:colId xmlns:a16="http://schemas.microsoft.com/office/drawing/2014/main" val="20001"/>
                    </a:ext>
                  </a:extLst>
                </a:gridCol>
              </a:tblGrid>
              <a:tr h="5378760">
                <a:tc>
                  <a:txBody>
                    <a:bodyPr/>
                    <a:lstStyle/>
                    <a:p>
                      <a:pPr algn="ctr" defTabSz="914400">
                        <a:lnSpc>
                          <a:spcPct val="100000"/>
                        </a:lnSpc>
                        <a:spcBef>
                          <a:spcPts val="201"/>
                        </a:spcBef>
                      </a:pPr>
                      <a:r>
                        <a:rPr lang="fr-FR" sz="1800" b="0" strike="noStrike" spc="-1">
                          <a:solidFill>
                            <a:schemeClr val="dk1"/>
                          </a:solidFill>
                          <a:latin typeface="Calibri"/>
                        </a:rPr>
                        <a:t> </a:t>
                      </a:r>
                      <a:endParaRPr lang="fr-FR" sz="1800" b="0" strike="noStrike" spc="-1">
                        <a:solidFill>
                          <a:srgbClr val="000000"/>
                        </a:solidFill>
                        <a:latin typeface="Arial"/>
                      </a:endParaRPr>
                    </a:p>
                    <a:p>
                      <a:pPr algn="ctr" defTabSz="914400">
                        <a:lnSpc>
                          <a:spcPct val="100000"/>
                        </a:lnSpc>
                        <a:spcBef>
                          <a:spcPts val="201"/>
                        </a:spcBef>
                      </a:pPr>
                      <a:r>
                        <a:rPr lang="fr-FR" sz="1800" b="0" strike="noStrike" spc="-1">
                          <a:solidFill>
                            <a:schemeClr val="dk1"/>
                          </a:solidFill>
                          <a:latin typeface="Calibri"/>
                        </a:rPr>
                        <a:t>Thème 2</a:t>
                      </a:r>
                      <a:endParaRPr lang="fr-FR" sz="1800" b="0" strike="noStrike" spc="-1">
                        <a:solidFill>
                          <a:srgbClr val="000000"/>
                        </a:solidFill>
                        <a:latin typeface="Arial"/>
                      </a:endParaRPr>
                    </a:p>
                    <a:p>
                      <a:pPr algn="ctr" defTabSz="914400">
                        <a:lnSpc>
                          <a:spcPct val="100000"/>
                        </a:lnSpc>
                        <a:spcBef>
                          <a:spcPts val="201"/>
                        </a:spcBef>
                      </a:pPr>
                      <a:r>
                        <a:rPr lang="fr-FR" sz="1800" b="1" strike="noStrike" spc="-1">
                          <a:solidFill>
                            <a:schemeClr val="dk1"/>
                          </a:solidFill>
                          <a:latin typeface="Calibri"/>
                        </a:rPr>
                        <a:t>Le temps des rois </a:t>
                      </a:r>
                      <a:endParaRPr lang="fr-FR" sz="1800" b="0" strike="noStrike" spc="-1">
                        <a:solidFill>
                          <a:srgbClr val="000000"/>
                        </a:solidFill>
                        <a:latin typeface="Arial"/>
                      </a:endParaRPr>
                    </a:p>
                    <a:p>
                      <a:pPr algn="ctr" defTabSz="914400">
                        <a:lnSpc>
                          <a:spcPct val="100000"/>
                        </a:lnSpc>
                        <a:spcBef>
                          <a:spcPts val="201"/>
                        </a:spcBef>
                      </a:pPr>
                      <a:endParaRPr lang="fr-FR" sz="1800" b="0" strike="noStrike" spc="-1">
                        <a:solidFill>
                          <a:srgbClr val="000000"/>
                        </a:solidFill>
                        <a:latin typeface="Arial"/>
                      </a:endParaRPr>
                    </a:p>
                    <a:p>
                      <a:pPr algn="ctr" defTabSz="914400">
                        <a:lnSpc>
                          <a:spcPct val="100000"/>
                        </a:lnSpc>
                        <a:spcBef>
                          <a:spcPts val="201"/>
                        </a:spcBef>
                      </a:pPr>
                      <a:endParaRPr lang="fr-FR" sz="1800" b="0" strike="noStrike" spc="-1">
                        <a:solidFill>
                          <a:srgbClr val="000000"/>
                        </a:solidFill>
                        <a:latin typeface="Arial"/>
                      </a:endParaRPr>
                    </a:p>
                    <a:p>
                      <a:pPr algn="ctr" defTabSz="914400">
                        <a:lnSpc>
                          <a:spcPct val="100000"/>
                        </a:lnSpc>
                        <a:spcBef>
                          <a:spcPts val="201"/>
                        </a:spcBef>
                      </a:pPr>
                      <a:r>
                        <a:rPr lang="fr-FR" sz="1800" b="0" strike="noStrike" spc="-1">
                          <a:solidFill>
                            <a:srgbClr val="0432FF"/>
                          </a:solidFill>
                          <a:latin typeface="Calibri"/>
                        </a:rPr>
                        <a:t>• </a:t>
                      </a:r>
                      <a:r>
                        <a:rPr lang="fr-FR" sz="1800" b="1" strike="noStrike" spc="-1">
                          <a:solidFill>
                            <a:srgbClr val="0432FF"/>
                          </a:solidFill>
                          <a:latin typeface="Calibri"/>
                        </a:rPr>
                        <a:t>Louis IX</a:t>
                      </a:r>
                      <a:r>
                        <a:rPr lang="fr-FR" sz="1800" b="0" strike="noStrike" spc="-1">
                          <a:solidFill>
                            <a:srgbClr val="0432FF"/>
                          </a:solidFill>
                          <a:latin typeface="Calibri"/>
                        </a:rPr>
                        <a:t>, le « roi chrétien » au XIII</a:t>
                      </a:r>
                      <a:r>
                        <a:rPr lang="fr-FR" sz="1800" b="0" strike="noStrike" spc="-1" baseline="30000">
                          <a:solidFill>
                            <a:srgbClr val="0432FF"/>
                          </a:solidFill>
                          <a:latin typeface="Calibri"/>
                        </a:rPr>
                        <a:t>e</a:t>
                      </a:r>
                      <a:r>
                        <a:rPr lang="fr-FR" sz="1800" b="0" strike="noStrike" spc="-1">
                          <a:solidFill>
                            <a:srgbClr val="0432FF"/>
                          </a:solidFill>
                          <a:latin typeface="Calibri"/>
                        </a:rPr>
                        <a:t> siècle.</a:t>
                      </a:r>
                      <a:endParaRPr lang="fr-FR" sz="1800" b="0" strike="noStrike" spc="-1">
                        <a:solidFill>
                          <a:srgbClr val="000000"/>
                        </a:solidFill>
                        <a:latin typeface="Arial"/>
                      </a:endParaRPr>
                    </a:p>
                    <a:p>
                      <a:pPr algn="ctr" defTabSz="914400">
                        <a:lnSpc>
                          <a:spcPct val="100000"/>
                        </a:lnSpc>
                        <a:spcBef>
                          <a:spcPts val="201"/>
                        </a:spcBef>
                      </a:pPr>
                      <a:endParaRPr lang="fr-FR" sz="1800" b="0" strike="noStrike" spc="-1">
                        <a:solidFill>
                          <a:srgbClr val="000000"/>
                        </a:solidFill>
                        <a:latin typeface="Arial"/>
                      </a:endParaRPr>
                    </a:p>
                    <a:p>
                      <a:pPr algn="ctr" defTabSz="914400">
                        <a:lnSpc>
                          <a:spcPct val="100000"/>
                        </a:lnSpc>
                        <a:spcBef>
                          <a:spcPts val="201"/>
                        </a:spcBef>
                      </a:pPr>
                      <a:r>
                        <a:rPr lang="fr-FR" sz="1800" b="0" strike="noStrike" spc="-1">
                          <a:solidFill>
                            <a:srgbClr val="0432FF"/>
                          </a:solidFill>
                          <a:latin typeface="Calibri"/>
                        </a:rPr>
                        <a:t>• </a:t>
                      </a:r>
                      <a:r>
                        <a:rPr lang="fr-FR" sz="1800" b="1" strike="noStrike" spc="-1">
                          <a:solidFill>
                            <a:srgbClr val="0432FF"/>
                          </a:solidFill>
                          <a:latin typeface="Calibri"/>
                        </a:rPr>
                        <a:t>François Ier</a:t>
                      </a:r>
                      <a:r>
                        <a:rPr lang="fr-FR" sz="1800" b="0" strike="noStrike" spc="-1">
                          <a:solidFill>
                            <a:srgbClr val="0432FF"/>
                          </a:solidFill>
                          <a:latin typeface="Calibri"/>
                        </a:rPr>
                        <a:t>, un protecteur des Arts et des Lettres à la Renaissance.</a:t>
                      </a:r>
                      <a:endParaRPr lang="fr-FR" sz="1800" b="0" strike="noStrike" spc="-1">
                        <a:solidFill>
                          <a:srgbClr val="000000"/>
                        </a:solidFill>
                        <a:latin typeface="Arial"/>
                      </a:endParaRPr>
                    </a:p>
                    <a:p>
                      <a:pPr algn="ctr" defTabSz="914400">
                        <a:lnSpc>
                          <a:spcPct val="100000"/>
                        </a:lnSpc>
                        <a:spcBef>
                          <a:spcPts val="201"/>
                        </a:spcBef>
                      </a:pPr>
                      <a:endParaRPr lang="fr-FR" sz="1800" b="0" strike="noStrike" spc="-1">
                        <a:solidFill>
                          <a:srgbClr val="000000"/>
                        </a:solidFill>
                        <a:latin typeface="Arial"/>
                      </a:endParaRPr>
                    </a:p>
                    <a:p>
                      <a:pPr algn="ctr" defTabSz="914400">
                        <a:lnSpc>
                          <a:spcPct val="100000"/>
                        </a:lnSpc>
                        <a:spcBef>
                          <a:spcPts val="201"/>
                        </a:spcBef>
                      </a:pPr>
                      <a:r>
                        <a:rPr lang="fr-FR" sz="1800" b="0" strike="noStrike" spc="-1">
                          <a:solidFill>
                            <a:srgbClr val="0432FF"/>
                          </a:solidFill>
                          <a:latin typeface="Calibri"/>
                        </a:rPr>
                        <a:t>• </a:t>
                      </a:r>
                      <a:r>
                        <a:rPr lang="fr-FR" sz="1800" b="1" strike="noStrike" spc="-1">
                          <a:solidFill>
                            <a:srgbClr val="0432FF"/>
                          </a:solidFill>
                          <a:latin typeface="Calibri"/>
                        </a:rPr>
                        <a:t>Henri IV </a:t>
                      </a:r>
                      <a:r>
                        <a:rPr lang="fr-FR" sz="1800" b="0" strike="noStrike" spc="-1">
                          <a:solidFill>
                            <a:srgbClr val="0432FF"/>
                          </a:solidFill>
                          <a:latin typeface="Calibri"/>
                        </a:rPr>
                        <a:t>et l’édit de Nantes.</a:t>
                      </a:r>
                      <a:endParaRPr lang="fr-FR" sz="1800" b="0" strike="noStrike" spc="-1">
                        <a:solidFill>
                          <a:srgbClr val="000000"/>
                        </a:solidFill>
                        <a:latin typeface="Arial"/>
                      </a:endParaRPr>
                    </a:p>
                    <a:p>
                      <a:pPr algn="ctr" defTabSz="914400">
                        <a:lnSpc>
                          <a:spcPct val="100000"/>
                        </a:lnSpc>
                        <a:spcBef>
                          <a:spcPts val="201"/>
                        </a:spcBef>
                      </a:pPr>
                      <a:endParaRPr lang="fr-FR" sz="1800" b="0" strike="noStrike" spc="-1">
                        <a:solidFill>
                          <a:srgbClr val="000000"/>
                        </a:solidFill>
                        <a:latin typeface="Arial"/>
                      </a:endParaRPr>
                    </a:p>
                    <a:p>
                      <a:pPr algn="ctr" defTabSz="914400">
                        <a:lnSpc>
                          <a:spcPct val="100000"/>
                        </a:lnSpc>
                        <a:spcBef>
                          <a:spcPts val="201"/>
                        </a:spcBef>
                      </a:pPr>
                      <a:r>
                        <a:rPr lang="fr-FR" sz="1800" b="0" strike="noStrike" spc="-1">
                          <a:solidFill>
                            <a:srgbClr val="0432FF"/>
                          </a:solidFill>
                          <a:latin typeface="Calibri"/>
                        </a:rPr>
                        <a:t>• </a:t>
                      </a:r>
                      <a:r>
                        <a:rPr lang="fr-FR" sz="1800" b="1" strike="noStrike" spc="-1">
                          <a:solidFill>
                            <a:srgbClr val="0432FF"/>
                          </a:solidFill>
                          <a:latin typeface="Calibri"/>
                        </a:rPr>
                        <a:t>Louis XIV</a:t>
                      </a:r>
                      <a:r>
                        <a:rPr lang="fr-FR" sz="1800" b="0" strike="noStrike" spc="-1">
                          <a:solidFill>
                            <a:srgbClr val="0432FF"/>
                          </a:solidFill>
                          <a:latin typeface="Calibri"/>
                        </a:rPr>
                        <a:t>, le roi Soleil à Versailles.</a:t>
                      </a:r>
                      <a:endParaRPr lang="fr-FR" sz="1800" b="0" strike="noStrike" spc="-1">
                        <a:solidFill>
                          <a:srgbClr val="000000"/>
                        </a:solidFill>
                        <a:latin typeface="Arial"/>
                      </a:endParaRPr>
                    </a:p>
                    <a:p>
                      <a:pPr algn="ctr" defTabSz="914400">
                        <a:lnSpc>
                          <a:spcPct val="100000"/>
                        </a:lnSpc>
                        <a:spcBef>
                          <a:spcPts val="201"/>
                        </a:spcBef>
                      </a:pPr>
                      <a:r>
                        <a:rPr lang="fr-FR" sz="1800" b="0" strike="noStrike" spc="-1">
                          <a:solidFill>
                            <a:schemeClr val="dk1"/>
                          </a:solidFill>
                          <a:latin typeface="Calibri"/>
                        </a:rPr>
                        <a:t> </a:t>
                      </a:r>
                      <a:endParaRPr lang="fr-FR" sz="1800" b="0" strike="noStrike" spc="-1">
                        <a:solidFill>
                          <a:srgbClr val="000000"/>
                        </a:solidFill>
                        <a:latin typeface="Arial"/>
                      </a:endParaRPr>
                    </a:p>
                  </a:txBody>
                  <a:tcPr marL="1800" marR="349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just" defTabSz="914400">
                        <a:lnSpc>
                          <a:spcPct val="100000"/>
                        </a:lnSpc>
                        <a:spcBef>
                          <a:spcPts val="300"/>
                        </a:spcBef>
                      </a:pPr>
                      <a:r>
                        <a:rPr lang="fr-FR" sz="1800" b="0" strike="noStrike" spc="-1">
                          <a:solidFill>
                            <a:schemeClr val="dk1"/>
                          </a:solidFill>
                          <a:latin typeface="Calibri"/>
                        </a:rPr>
                        <a:t>Comme l’objectif du cycle 3 est de construire quelques premiers grands repères de l’histoire de France, </a:t>
                      </a:r>
                      <a:r>
                        <a:rPr lang="fr-FR" sz="1800" b="1" strike="noStrike" spc="-1">
                          <a:solidFill>
                            <a:schemeClr val="dk1"/>
                          </a:solidFill>
                          <a:latin typeface="Calibri"/>
                        </a:rPr>
                        <a:t>l’étude de la monarchie capétienne se centre sur le pouvoir royal, ses permanences et sur la construction territoriale du royaume de France</a:t>
                      </a:r>
                      <a:r>
                        <a:rPr lang="fr-FR" sz="1800" b="0" strike="noStrike" spc="-1">
                          <a:solidFill>
                            <a:schemeClr val="dk1"/>
                          </a:solidFill>
                          <a:latin typeface="Calibri"/>
                        </a:rPr>
                        <a:t>, y compris via des jeux d’alliance, dont la mention permet de présenter aux élèves quelques figures féminines importantes : </a:t>
                      </a:r>
                      <a:r>
                        <a:rPr lang="fr-FR" sz="1800" b="0" i="1" strike="noStrike" spc="-1">
                          <a:solidFill>
                            <a:schemeClr val="dk1"/>
                          </a:solidFill>
                          <a:latin typeface="Calibri"/>
                        </a:rPr>
                        <a:t>Aliénor d’Aquitaine, Anne de Bretagne, Catherine de Médicis</a:t>
                      </a:r>
                      <a:r>
                        <a:rPr lang="fr-FR" sz="1800" b="0" strike="noStrike" spc="-1">
                          <a:solidFill>
                            <a:schemeClr val="dk1"/>
                          </a:solidFill>
                          <a:latin typeface="Calibri"/>
                        </a:rPr>
                        <a:t>. </a:t>
                      </a:r>
                      <a:endParaRPr lang="fr-FR" sz="1800" b="0" strike="noStrike" spc="-1">
                        <a:solidFill>
                          <a:srgbClr val="000000"/>
                        </a:solidFill>
                        <a:latin typeface="Arial"/>
                      </a:endParaRPr>
                    </a:p>
                    <a:p>
                      <a:pPr algn="just" defTabSz="914400">
                        <a:lnSpc>
                          <a:spcPct val="100000"/>
                        </a:lnSpc>
                        <a:spcBef>
                          <a:spcPts val="201"/>
                        </a:spcBef>
                      </a:pPr>
                      <a:r>
                        <a:rPr lang="fr-FR" sz="1800" b="0" strike="noStrike" spc="-1">
                          <a:solidFill>
                            <a:schemeClr val="dk1"/>
                          </a:solidFill>
                          <a:latin typeface="Calibri"/>
                        </a:rPr>
                        <a:t>Les élèves découvrent ainsi des </a:t>
                      </a:r>
                      <a:r>
                        <a:rPr lang="fr-FR" sz="1800" b="1" strike="noStrike" spc="-1">
                          <a:solidFill>
                            <a:schemeClr val="dk1"/>
                          </a:solidFill>
                          <a:latin typeface="Calibri"/>
                        </a:rPr>
                        <a:t>éléments essentiels de la société féodale </a:t>
                      </a:r>
                      <a:r>
                        <a:rPr lang="fr-FR" sz="1800" b="0" strike="noStrike" spc="-1">
                          <a:solidFill>
                            <a:schemeClr val="dk1"/>
                          </a:solidFill>
                          <a:latin typeface="Calibri"/>
                        </a:rPr>
                        <a:t>et du patrimoine français et sont amenés à s’interroger sur les liens du Royaume de France avec d’autres acteurs et d’autres espaces. </a:t>
                      </a:r>
                      <a:endParaRPr lang="fr-FR" sz="1800" b="0" strike="noStrike" spc="-1">
                        <a:solidFill>
                          <a:srgbClr val="000000"/>
                        </a:solidFill>
                        <a:latin typeface="Arial"/>
                      </a:endParaRPr>
                    </a:p>
                    <a:p>
                      <a:pPr algn="just" defTabSz="914400">
                        <a:lnSpc>
                          <a:spcPct val="100000"/>
                        </a:lnSpc>
                        <a:spcBef>
                          <a:spcPts val="201"/>
                        </a:spcBef>
                      </a:pPr>
                      <a:r>
                        <a:rPr lang="fr-FR" sz="1800" b="0" strike="noStrike" spc="-1">
                          <a:solidFill>
                            <a:schemeClr val="dk1"/>
                          </a:solidFill>
                          <a:latin typeface="Calibri"/>
                        </a:rPr>
                        <a:t>On inscrit dans le déroulé de ce thème une </a:t>
                      </a:r>
                      <a:r>
                        <a:rPr lang="fr-FR" sz="1800" b="1" strike="noStrike" spc="-1">
                          <a:solidFill>
                            <a:srgbClr val="FF0000"/>
                          </a:solidFill>
                          <a:latin typeface="Calibri"/>
                        </a:rPr>
                        <a:t>présentation de la formation du premier empire colonial français, porté par le pouvoir royal,</a:t>
                      </a:r>
                      <a:r>
                        <a:rPr lang="fr-FR" sz="1800" b="0" strike="noStrike" spc="-1">
                          <a:solidFill>
                            <a:srgbClr val="FF0000"/>
                          </a:solidFill>
                          <a:latin typeface="Calibri"/>
                        </a:rPr>
                        <a:t> et dont le peuplement repose notamment sur le déplacement d’Africains réduits en esclavage</a:t>
                      </a:r>
                      <a:r>
                        <a:rPr lang="fr-FR" sz="1800" b="0" strike="noStrike" spc="-1">
                          <a:solidFill>
                            <a:schemeClr val="dk1"/>
                          </a:solidFill>
                          <a:latin typeface="Calibri"/>
                        </a:rPr>
                        <a:t>. </a:t>
                      </a:r>
                      <a:endParaRPr lang="fr-FR" sz="1800" b="0" strike="noStrike" spc="-1">
                        <a:solidFill>
                          <a:srgbClr val="000000"/>
                        </a:solidFill>
                        <a:latin typeface="Arial"/>
                      </a:endParaRPr>
                    </a:p>
                    <a:p>
                      <a:pPr algn="just" defTabSz="914400">
                        <a:lnSpc>
                          <a:spcPct val="100000"/>
                        </a:lnSpc>
                        <a:spcBef>
                          <a:spcPts val="201"/>
                        </a:spcBef>
                      </a:pPr>
                      <a:r>
                        <a:rPr lang="fr-FR" sz="1800" b="1" strike="noStrike" spc="-1">
                          <a:solidFill>
                            <a:schemeClr val="dk1"/>
                          </a:solidFill>
                          <a:latin typeface="Calibri"/>
                        </a:rPr>
                        <a:t>Les figures royales étudiées permettent de présenter aux élèves quelques traits majeurs de l’histoire politique</a:t>
                      </a:r>
                      <a:r>
                        <a:rPr lang="fr-FR" sz="1800" b="0" strike="noStrike" spc="-1">
                          <a:solidFill>
                            <a:schemeClr val="dk1"/>
                          </a:solidFill>
                          <a:latin typeface="Calibri"/>
                        </a:rPr>
                        <a:t>, </a:t>
                      </a:r>
                      <a:r>
                        <a:rPr lang="fr-FR" sz="1800" b="0" i="1" strike="noStrike" spc="-1">
                          <a:solidFill>
                            <a:schemeClr val="dk1"/>
                          </a:solidFill>
                          <a:latin typeface="Calibri"/>
                        </a:rPr>
                        <a:t>mais aussi des questions économiques et sociales </a:t>
                      </a:r>
                      <a:r>
                        <a:rPr lang="fr-FR" sz="1800" b="0" strike="noStrike" spc="-1">
                          <a:solidFill>
                            <a:schemeClr val="dk1"/>
                          </a:solidFill>
                          <a:latin typeface="Calibri"/>
                        </a:rPr>
                        <a:t>et celles liées aux </a:t>
                      </a:r>
                      <a:r>
                        <a:rPr lang="fr-FR" sz="1800" b="1" strike="noStrike" spc="-1">
                          <a:solidFill>
                            <a:srgbClr val="FF0000"/>
                          </a:solidFill>
                          <a:latin typeface="Calibri"/>
                        </a:rPr>
                        <a:t>violences</a:t>
                      </a:r>
                      <a:r>
                        <a:rPr lang="fr-FR" sz="1800" b="0" strike="noStrike" spc="-1">
                          <a:solidFill>
                            <a:schemeClr val="dk1"/>
                          </a:solidFill>
                          <a:latin typeface="Calibri"/>
                        </a:rPr>
                        <a:t> telles que les croisades, les guerres de religion et le régicide.</a:t>
                      </a:r>
                      <a:endParaRPr lang="fr-FR" sz="1800" b="0" strike="noStrike" spc="-1">
                        <a:solidFill>
                          <a:srgbClr val="000000"/>
                        </a:solidFill>
                        <a:latin typeface="Arial"/>
                      </a:endParaRPr>
                    </a:p>
                  </a:txBody>
                  <a:tcPr marL="1800" marR="349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laceHolder 1"/>
          <p:cNvSpPr>
            <a:spLocks noGrp="1"/>
          </p:cNvSpPr>
          <p:nvPr>
            <p:ph type="title"/>
          </p:nvPr>
        </p:nvSpPr>
        <p:spPr>
          <a:xfrm>
            <a:off x="838080" y="120600"/>
            <a:ext cx="10515240" cy="859320"/>
          </a:xfrm>
          <a:prstGeom prst="rect">
            <a:avLst/>
          </a:prstGeom>
          <a:noFill/>
          <a:ln w="0">
            <a:noFill/>
          </a:ln>
        </p:spPr>
        <p:txBody>
          <a:bodyPr lIns="91440" tIns="45720" rIns="91440" bIns="45720" anchor="ctr">
            <a:noAutofit/>
          </a:bodyPr>
          <a:lstStyle/>
          <a:p>
            <a:pPr indent="0" defTabSz="914400">
              <a:lnSpc>
                <a:spcPct val="90000"/>
              </a:lnSpc>
              <a:buNone/>
            </a:pPr>
            <a:r>
              <a:rPr lang="fr-US" sz="4400" b="1" strike="noStrike" spc="-1">
                <a:solidFill>
                  <a:schemeClr val="dk1"/>
                </a:solidFill>
                <a:latin typeface="Calibri Light"/>
              </a:rPr>
              <a:t>La séance : la « traite des Noirs »</a:t>
            </a:r>
            <a:endParaRPr lang="fr-US" sz="4400" b="0" strike="noStrike" spc="-1">
              <a:solidFill>
                <a:schemeClr val="dk1"/>
              </a:solidFill>
              <a:latin typeface="Calibri"/>
            </a:endParaRPr>
          </a:p>
        </p:txBody>
      </p:sp>
      <p:sp>
        <p:nvSpPr>
          <p:cNvPr id="123" name="PlaceHolder 2"/>
          <p:cNvSpPr>
            <a:spLocks noGrp="1"/>
          </p:cNvSpPr>
          <p:nvPr>
            <p:ph/>
          </p:nvPr>
        </p:nvSpPr>
        <p:spPr>
          <a:xfrm>
            <a:off x="658440" y="1159920"/>
            <a:ext cx="5758200" cy="5479560"/>
          </a:xfrm>
          <a:prstGeom prst="rect">
            <a:avLst/>
          </a:prstGeom>
          <a:noFill/>
          <a:ln w="0">
            <a:noFill/>
          </a:ln>
        </p:spPr>
        <p:txBody>
          <a:bodyPr lIns="91440" tIns="45720" rIns="91440" bIns="45720" anchor="t">
            <a:normAutofit/>
          </a:bodyPr>
          <a:lstStyle/>
          <a:p>
            <a:pPr indent="0" algn="just" defTabSz="914400">
              <a:lnSpc>
                <a:spcPts val="2659"/>
              </a:lnSpc>
              <a:spcBef>
                <a:spcPts val="400"/>
              </a:spcBef>
              <a:buNone/>
              <a:tabLst>
                <a:tab pos="0" algn="l"/>
              </a:tabLst>
            </a:pPr>
            <a:r>
              <a:rPr lang="fr-FR" sz="2300" b="1" strike="noStrike" spc="-1">
                <a:solidFill>
                  <a:schemeClr val="dk1"/>
                </a:solidFill>
                <a:latin typeface="Times New Roman"/>
                <a:ea typeface="MS Mincho"/>
              </a:rPr>
              <a:t>Problématique de la séance</a:t>
            </a:r>
            <a:r>
              <a:rPr lang="fr-FR" sz="2300" b="0" strike="noStrike" spc="-1">
                <a:solidFill>
                  <a:schemeClr val="dk1"/>
                </a:solidFill>
                <a:latin typeface="Times New Roman"/>
                <a:ea typeface="MS Mincho"/>
              </a:rPr>
              <a:t> : </a:t>
            </a:r>
            <a:r>
              <a:rPr lang="fr-FR" sz="2300" b="1" strike="noStrike" spc="-1">
                <a:solidFill>
                  <a:srgbClr val="0432FF"/>
                </a:solidFill>
                <a:latin typeface="Times New Roman"/>
                <a:ea typeface="Times New Roman"/>
              </a:rPr>
              <a:t>Pourquoi la France a-t-elle pratiqué l'esclavage et quelles en furent les conséquences pour les peuples concernés ? </a:t>
            </a:r>
            <a:endParaRPr lang="fr-US" sz="2300" b="0" strike="noStrike" spc="-1">
              <a:solidFill>
                <a:schemeClr val="dk1"/>
              </a:solidFill>
              <a:latin typeface="Calibri"/>
            </a:endParaRPr>
          </a:p>
          <a:p>
            <a:pPr indent="0" algn="just" defTabSz="914400">
              <a:lnSpc>
                <a:spcPts val="2659"/>
              </a:lnSpc>
              <a:spcBef>
                <a:spcPts val="400"/>
              </a:spcBef>
              <a:buNone/>
              <a:tabLst>
                <a:tab pos="0" algn="l"/>
              </a:tabLst>
            </a:pPr>
            <a:endParaRPr lang="fr-US" sz="2300" b="0" strike="noStrike" spc="-1">
              <a:solidFill>
                <a:schemeClr val="dk1"/>
              </a:solidFill>
              <a:latin typeface="Calibri"/>
            </a:endParaRPr>
          </a:p>
          <a:p>
            <a:pPr indent="0" algn="just" defTabSz="914400">
              <a:lnSpc>
                <a:spcPts val="2659"/>
              </a:lnSpc>
              <a:spcBef>
                <a:spcPts val="400"/>
              </a:spcBef>
              <a:buNone/>
              <a:tabLst>
                <a:tab pos="0" algn="l"/>
              </a:tabLst>
            </a:pPr>
            <a:r>
              <a:rPr lang="fr-FR" sz="2300" b="0" strike="noStrike" spc="-1">
                <a:solidFill>
                  <a:schemeClr val="dk1"/>
                </a:solidFill>
                <a:latin typeface="Times New Roman"/>
                <a:ea typeface="Times New Roman"/>
              </a:rPr>
              <a:t>En introduction et lors de la trace écrite, une </a:t>
            </a:r>
            <a:r>
              <a:rPr lang="fr-FR" sz="2300" b="1" strike="noStrike" spc="-1">
                <a:solidFill>
                  <a:schemeClr val="dk1"/>
                </a:solidFill>
                <a:latin typeface="Times New Roman"/>
                <a:ea typeface="Times New Roman"/>
              </a:rPr>
              <a:t>carte du commerce triangulaire </a:t>
            </a:r>
            <a:r>
              <a:rPr lang="fr-FR" sz="2300" b="0" strike="noStrike" spc="-1">
                <a:solidFill>
                  <a:schemeClr val="dk1"/>
                </a:solidFill>
                <a:latin typeface="Times New Roman"/>
                <a:ea typeface="Times New Roman"/>
              </a:rPr>
              <a:t>est utilisée.</a:t>
            </a:r>
            <a:endParaRPr lang="fr-US" sz="2300" b="0" strike="noStrike" spc="-1">
              <a:solidFill>
                <a:schemeClr val="dk1"/>
              </a:solidFill>
              <a:latin typeface="Calibri"/>
            </a:endParaRPr>
          </a:p>
          <a:p>
            <a:pPr indent="0" algn="just" defTabSz="914400">
              <a:lnSpc>
                <a:spcPts val="2659"/>
              </a:lnSpc>
              <a:spcBef>
                <a:spcPts val="400"/>
              </a:spcBef>
              <a:buNone/>
              <a:tabLst>
                <a:tab pos="0" algn="l"/>
              </a:tabLst>
            </a:pPr>
            <a:endParaRPr lang="fr-US" sz="2300" b="0" strike="noStrike" spc="-1">
              <a:solidFill>
                <a:schemeClr val="dk1"/>
              </a:solidFill>
              <a:latin typeface="Calibri"/>
            </a:endParaRPr>
          </a:p>
          <a:p>
            <a:pPr indent="0" algn="just" defTabSz="914400">
              <a:lnSpc>
                <a:spcPts val="2659"/>
              </a:lnSpc>
              <a:spcBef>
                <a:spcPts val="400"/>
              </a:spcBef>
              <a:buNone/>
              <a:tabLst>
                <a:tab pos="0" algn="l"/>
              </a:tabLst>
            </a:pPr>
            <a:r>
              <a:rPr lang="fr-FR" sz="2300" b="1" strike="noStrike" spc="-1">
                <a:solidFill>
                  <a:schemeClr val="dk1"/>
                </a:solidFill>
                <a:latin typeface="Times New Roman"/>
                <a:ea typeface="Times New Roman"/>
              </a:rPr>
              <a:t>Connaissances visées</a:t>
            </a:r>
            <a:r>
              <a:rPr lang="fr-FR" sz="2300" b="0" strike="noStrike" spc="-1">
                <a:solidFill>
                  <a:schemeClr val="dk1"/>
                </a:solidFill>
                <a:latin typeface="Times New Roman"/>
                <a:ea typeface="Times New Roman"/>
              </a:rPr>
              <a:t> : transport par bateau des esclaves noirs dans des conditions effroyables, culture du sucre et travail des esclaves noirs dans les plantations coloniales en Amérique, officialisation de l’esclavage par le Code Noir, loi royale qui punit ceux qui se révoltent ou s’enfuient.</a:t>
            </a:r>
            <a:endParaRPr lang="fr-US" sz="2300" b="0" strike="noStrike" spc="-1">
              <a:solidFill>
                <a:schemeClr val="dk1"/>
              </a:solidFill>
              <a:latin typeface="Calibri"/>
            </a:endParaRPr>
          </a:p>
          <a:p>
            <a:pPr indent="0" defTabSz="914400">
              <a:lnSpc>
                <a:spcPct val="90000"/>
              </a:lnSpc>
              <a:spcBef>
                <a:spcPts val="1001"/>
              </a:spcBef>
              <a:buNone/>
              <a:tabLst>
                <a:tab pos="0" algn="l"/>
              </a:tabLst>
            </a:pPr>
            <a:endParaRPr lang="fr-US" sz="2800" b="0" strike="noStrike" spc="-1">
              <a:solidFill>
                <a:schemeClr val="dk1"/>
              </a:solidFill>
              <a:latin typeface="Calibri"/>
            </a:endParaRPr>
          </a:p>
        </p:txBody>
      </p:sp>
      <p:pic>
        <p:nvPicPr>
          <p:cNvPr id="124" name="Image 4"/>
          <p:cNvPicPr/>
          <p:nvPr/>
        </p:nvPicPr>
        <p:blipFill>
          <a:blip r:embed="rId2"/>
          <a:stretch/>
        </p:blipFill>
        <p:spPr>
          <a:xfrm>
            <a:off x="6589800" y="1452240"/>
            <a:ext cx="5362200" cy="489456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Image 1"/>
          <p:cNvPicPr/>
          <p:nvPr/>
        </p:nvPicPr>
        <p:blipFill>
          <a:blip r:embed="rId2"/>
          <a:stretch/>
        </p:blipFill>
        <p:spPr>
          <a:xfrm>
            <a:off x="0" y="0"/>
            <a:ext cx="6419880" cy="3265200"/>
          </a:xfrm>
          <a:prstGeom prst="rect">
            <a:avLst/>
          </a:prstGeom>
          <a:ln w="0">
            <a:noFill/>
          </a:ln>
        </p:spPr>
      </p:pic>
      <p:pic>
        <p:nvPicPr>
          <p:cNvPr id="126" name="Image 3"/>
          <p:cNvPicPr/>
          <p:nvPr/>
        </p:nvPicPr>
        <p:blipFill>
          <a:blip r:embed="rId3"/>
          <a:stretch/>
        </p:blipFill>
        <p:spPr>
          <a:xfrm>
            <a:off x="758520" y="3900240"/>
            <a:ext cx="6577560" cy="2957400"/>
          </a:xfrm>
          <a:prstGeom prst="rect">
            <a:avLst/>
          </a:prstGeom>
          <a:ln w="0">
            <a:noFill/>
          </a:ln>
        </p:spPr>
      </p:pic>
      <p:sp>
        <p:nvSpPr>
          <p:cNvPr id="127" name="ZoneTexte 4"/>
          <p:cNvSpPr/>
          <p:nvPr/>
        </p:nvSpPr>
        <p:spPr>
          <a:xfrm>
            <a:off x="0" y="3271320"/>
            <a:ext cx="64198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strike="noStrike" spc="-1">
                <a:solidFill>
                  <a:schemeClr val="dk1"/>
                </a:solidFill>
                <a:latin typeface="Times New Roman"/>
                <a:ea typeface="Times New Roman"/>
              </a:rPr>
              <a:t>Document 1 : plan et coupe du bateau </a:t>
            </a:r>
            <a:r>
              <a:rPr lang="fr-FR" sz="1800" b="1" u="sng" strike="noStrike" spc="-1">
                <a:solidFill>
                  <a:schemeClr val="dk1"/>
                </a:solidFill>
                <a:uFillTx/>
                <a:latin typeface="Times New Roman"/>
                <a:ea typeface="Times New Roman"/>
              </a:rPr>
              <a:t>Le Brooks</a:t>
            </a:r>
            <a:r>
              <a:rPr lang="fr-FR" sz="1800" b="1" strike="noStrike" spc="-1">
                <a:solidFill>
                  <a:schemeClr val="dk1"/>
                </a:solidFill>
                <a:latin typeface="Times New Roman"/>
                <a:ea typeface="Times New Roman"/>
              </a:rPr>
              <a:t> transportant des esclaves, gravure, 1788.</a:t>
            </a:r>
            <a:endParaRPr lang="fr-FR" sz="1800" b="0" strike="noStrike" spc="-1">
              <a:solidFill>
                <a:srgbClr val="000000"/>
              </a:solidFill>
              <a:latin typeface="Arial"/>
            </a:endParaRPr>
          </a:p>
        </p:txBody>
      </p:sp>
      <p:pic>
        <p:nvPicPr>
          <p:cNvPr id="128" name="Image 6"/>
          <p:cNvPicPr/>
          <p:nvPr/>
        </p:nvPicPr>
        <p:blipFill>
          <a:blip r:embed="rId4"/>
          <a:stretch/>
        </p:blipFill>
        <p:spPr>
          <a:xfrm>
            <a:off x="6908760" y="0"/>
            <a:ext cx="5283000" cy="3631680"/>
          </a:xfrm>
          <a:prstGeom prst="rect">
            <a:avLst/>
          </a:prstGeom>
          <a:ln w="0">
            <a:noFill/>
          </a:ln>
        </p:spPr>
      </p:pic>
      <p:sp>
        <p:nvSpPr>
          <p:cNvPr id="129" name="ZoneTexte 7"/>
          <p:cNvSpPr/>
          <p:nvPr/>
        </p:nvSpPr>
        <p:spPr>
          <a:xfrm>
            <a:off x="8094960" y="3594240"/>
            <a:ext cx="409320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r>
              <a:rPr lang="fr-FR" sz="1800" b="1" strike="noStrike" spc="-1">
                <a:solidFill>
                  <a:schemeClr val="dk1"/>
                </a:solidFill>
                <a:latin typeface="Times New Roman"/>
                <a:ea typeface="Times New Roman"/>
              </a:rPr>
              <a:t>Document 2 : extraits de l’édit royal appelé le Code Noir, 1685.</a:t>
            </a:r>
            <a:endParaRPr lang="fr-FR" sz="1800" b="0" strike="noStrike" spc="-1">
              <a:solidFill>
                <a:srgbClr val="000000"/>
              </a:solidFill>
              <a:latin typeface="Arial"/>
            </a:endParaRPr>
          </a:p>
          <a:p>
            <a:pPr algn="r" defTabSz="914400">
              <a:lnSpc>
                <a:spcPct val="100000"/>
              </a:lnSpc>
            </a:pPr>
            <a:endParaRPr lang="fr-FR" sz="1800" b="0" strike="noStrike" spc="-1">
              <a:solidFill>
                <a:srgbClr val="000000"/>
              </a:solidFill>
              <a:latin typeface="Arial"/>
            </a:endParaRPr>
          </a:p>
        </p:txBody>
      </p:sp>
      <p:sp>
        <p:nvSpPr>
          <p:cNvPr id="130" name="ZoneTexte 8"/>
          <p:cNvSpPr/>
          <p:nvPr/>
        </p:nvSpPr>
        <p:spPr>
          <a:xfrm>
            <a:off x="7336440" y="6202800"/>
            <a:ext cx="511056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strike="noStrike" spc="-1">
                <a:solidFill>
                  <a:schemeClr val="dk1"/>
                </a:solidFill>
                <a:latin typeface="Times New Roman"/>
                <a:ea typeface="Times New Roman"/>
              </a:rPr>
              <a:t>Document 3 : Sébastien Leclerc, une plantation sucrière aux Antilles, gravure, 18</a:t>
            </a:r>
            <a:r>
              <a:rPr lang="fr-FR" sz="1800" b="1" strike="noStrike" spc="-1" baseline="30000">
                <a:solidFill>
                  <a:schemeClr val="dk1"/>
                </a:solidFill>
                <a:latin typeface="Times New Roman"/>
                <a:ea typeface="Times New Roman"/>
              </a:rPr>
              <a:t>ème</a:t>
            </a:r>
            <a:r>
              <a:rPr lang="fr-FR" sz="1800" b="1" strike="noStrike" spc="-1">
                <a:solidFill>
                  <a:schemeClr val="dk1"/>
                </a:solidFill>
                <a:latin typeface="Times New Roman"/>
                <a:ea typeface="Times New Roman"/>
              </a:rPr>
              <a:t> siècle.</a:t>
            </a:r>
            <a:endParaRPr lang="fr-FR" sz="1800" b="0" strike="noStrike" spc="-1">
              <a:solidFill>
                <a:srgbClr val="000000"/>
              </a:solidFill>
              <a:latin typeface="Arial"/>
            </a:endParaRPr>
          </a:p>
          <a:p>
            <a:pPr defTabSz="914400">
              <a:lnSpc>
                <a:spcPct val="100000"/>
              </a:lnSpc>
            </a:pPr>
            <a:endParaRPr lang="fr-FR" sz="1800" b="0" strike="noStrike" spc="-1">
              <a:solidFill>
                <a:srgbClr val="000000"/>
              </a:solidFill>
              <a:latin typeface="Arial"/>
            </a:endParaRPr>
          </a:p>
        </p:txBody>
      </p:sp>
      <p:sp>
        <p:nvSpPr>
          <p:cNvPr id="131" name="ZoneTexte 9"/>
          <p:cNvSpPr/>
          <p:nvPr/>
        </p:nvSpPr>
        <p:spPr>
          <a:xfrm>
            <a:off x="7847280" y="4688280"/>
            <a:ext cx="395640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US" sz="2000" b="0" strike="noStrike" spc="-1">
                <a:solidFill>
                  <a:srgbClr val="FF0000"/>
                </a:solidFill>
                <a:latin typeface="Calibri"/>
              </a:rPr>
              <a:t>Possibilité de modifier la légende et la mise en scène des documents</a:t>
            </a:r>
            <a:endParaRPr lang="fr-FR" sz="2000" b="0" strike="noStrike" spc="-1">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838080" y="267480"/>
            <a:ext cx="10515240" cy="859320"/>
          </a:xfrm>
          <a:prstGeom prst="rect">
            <a:avLst/>
          </a:prstGeom>
          <a:noFill/>
          <a:ln w="0">
            <a:noFill/>
          </a:ln>
        </p:spPr>
        <p:txBody>
          <a:bodyPr lIns="91440" tIns="45720" rIns="91440" bIns="45720" anchor="ctr">
            <a:noAutofit/>
          </a:bodyPr>
          <a:lstStyle/>
          <a:p>
            <a:pPr indent="0" defTabSz="914400">
              <a:lnSpc>
                <a:spcPct val="90000"/>
              </a:lnSpc>
              <a:buNone/>
            </a:pPr>
            <a:r>
              <a:rPr lang="fr-US" sz="4400" b="1" strike="noStrike" spc="-1">
                <a:solidFill>
                  <a:schemeClr val="dk1"/>
                </a:solidFill>
                <a:latin typeface="Calibri Light"/>
              </a:rPr>
              <a:t>La séance : la « traite des Noirs »</a:t>
            </a:r>
            <a:endParaRPr lang="fr-US" sz="4400" b="0" strike="noStrike" spc="-1">
              <a:solidFill>
                <a:schemeClr val="dk1"/>
              </a:solidFill>
              <a:latin typeface="Calibri"/>
            </a:endParaRPr>
          </a:p>
        </p:txBody>
      </p:sp>
      <p:sp>
        <p:nvSpPr>
          <p:cNvPr id="133" name="PlaceHolder 2"/>
          <p:cNvSpPr>
            <a:spLocks noGrp="1"/>
          </p:cNvSpPr>
          <p:nvPr>
            <p:ph/>
          </p:nvPr>
        </p:nvSpPr>
        <p:spPr>
          <a:xfrm>
            <a:off x="838080" y="1127160"/>
            <a:ext cx="10722240" cy="5730480"/>
          </a:xfrm>
          <a:prstGeom prst="rect">
            <a:avLst/>
          </a:prstGeom>
          <a:noFill/>
          <a:ln w="0">
            <a:noFill/>
          </a:ln>
        </p:spPr>
        <p:txBody>
          <a:bodyPr lIns="91440" tIns="45720" rIns="91440" bIns="45720" anchor="t">
            <a:normAutofit/>
          </a:bodyPr>
          <a:lstStyle/>
          <a:p>
            <a:pPr indent="0" algn="just" defTabSz="914400">
              <a:lnSpc>
                <a:spcPts val="2659"/>
              </a:lnSpc>
              <a:spcBef>
                <a:spcPts val="400"/>
              </a:spcBef>
              <a:buNone/>
              <a:tabLst>
                <a:tab pos="0" algn="l"/>
              </a:tabLst>
            </a:pPr>
            <a:r>
              <a:rPr lang="fr-FR" sz="2300" b="1" strike="noStrike" spc="-1">
                <a:solidFill>
                  <a:schemeClr val="dk1"/>
                </a:solidFill>
                <a:latin typeface="Times New Roman"/>
                <a:ea typeface="Times New Roman"/>
              </a:rPr>
              <a:t>Des éléments informatifs concernant les trois documents :</a:t>
            </a:r>
            <a:endParaRPr lang="fr-US" sz="2300" b="0" strike="noStrike" spc="-1">
              <a:solidFill>
                <a:schemeClr val="dk1"/>
              </a:solidFill>
              <a:latin typeface="Calibri"/>
            </a:endParaRPr>
          </a:p>
          <a:p>
            <a:pPr indent="0" algn="just" defTabSz="914400">
              <a:lnSpc>
                <a:spcPts val="2659"/>
              </a:lnSpc>
              <a:spcBef>
                <a:spcPts val="400"/>
              </a:spcBef>
              <a:buNone/>
              <a:tabLst>
                <a:tab pos="0" algn="l"/>
              </a:tabLst>
            </a:pPr>
            <a:endParaRPr lang="fr-US" sz="2300" b="0" strike="noStrike" spc="-1">
              <a:solidFill>
                <a:schemeClr val="dk1"/>
              </a:solidFill>
              <a:latin typeface="Calibri"/>
            </a:endParaRPr>
          </a:p>
          <a:p>
            <a:pPr indent="0" algn="just" defTabSz="914400">
              <a:lnSpc>
                <a:spcPts val="2659"/>
              </a:lnSpc>
              <a:spcBef>
                <a:spcPts val="400"/>
              </a:spcBef>
              <a:buNone/>
              <a:tabLst>
                <a:tab pos="0" algn="l"/>
              </a:tabLst>
            </a:pPr>
            <a:r>
              <a:rPr lang="fr-FR" sz="2300" b="1" strike="noStrike" spc="-1">
                <a:solidFill>
                  <a:schemeClr val="dk1"/>
                </a:solidFill>
                <a:latin typeface="Times New Roman"/>
                <a:ea typeface="Times New Roman"/>
              </a:rPr>
              <a:t>Sources pour le Code Noir (1685)</a:t>
            </a:r>
            <a:endParaRPr lang="fr-US" sz="2300" b="0" strike="noStrike" spc="-1">
              <a:solidFill>
                <a:schemeClr val="dk1"/>
              </a:solidFill>
              <a:latin typeface="Calibri"/>
            </a:endParaRPr>
          </a:p>
          <a:p>
            <a:pPr indent="0" algn="just" defTabSz="914400">
              <a:lnSpc>
                <a:spcPts val="2659"/>
              </a:lnSpc>
              <a:spcBef>
                <a:spcPts val="400"/>
              </a:spcBef>
              <a:buNone/>
              <a:tabLst>
                <a:tab pos="0" algn="l"/>
              </a:tabLst>
            </a:pPr>
            <a:r>
              <a:rPr lang="fr-FR" sz="2300" b="0" u="sng" strike="noStrike" spc="-1">
                <a:solidFill>
                  <a:srgbClr val="0563C1"/>
                </a:solidFill>
                <a:uFillTx/>
                <a:latin typeface="Times New Roman"/>
                <a:ea typeface="Times New Roman"/>
                <a:hlinkClick r:id="rId2"/>
              </a:rPr>
              <a:t>https://www.larousse.fr/encyclopedie/divers/Code_noir/182702</a:t>
            </a:r>
            <a:endParaRPr lang="fr-US" sz="2300" b="0" strike="noStrike" spc="-1">
              <a:solidFill>
                <a:schemeClr val="dk1"/>
              </a:solidFill>
              <a:latin typeface="Calibri"/>
            </a:endParaRPr>
          </a:p>
          <a:p>
            <a:pPr indent="0" algn="just" defTabSz="914400">
              <a:lnSpc>
                <a:spcPts val="2659"/>
              </a:lnSpc>
              <a:spcBef>
                <a:spcPts val="400"/>
              </a:spcBef>
              <a:buNone/>
              <a:tabLst>
                <a:tab pos="0" algn="l"/>
              </a:tabLst>
            </a:pPr>
            <a:r>
              <a:rPr lang="fr-FR" sz="2300" b="0" u="sng" strike="noStrike" spc="-1">
                <a:solidFill>
                  <a:srgbClr val="0563C1"/>
                </a:solidFill>
                <a:uFillTx/>
                <a:latin typeface="Times New Roman"/>
                <a:ea typeface="Times New Roman"/>
                <a:hlinkClick r:id="rId3"/>
              </a:rPr>
              <a:t>https://fr.wikipedia.org/wiki/Code_noir</a:t>
            </a:r>
            <a:endParaRPr lang="fr-US" sz="2300" b="0" strike="noStrike" spc="-1">
              <a:solidFill>
                <a:schemeClr val="dk1"/>
              </a:solidFill>
              <a:latin typeface="Calibri"/>
            </a:endParaRPr>
          </a:p>
          <a:p>
            <a:pPr indent="0" algn="just" defTabSz="914400">
              <a:lnSpc>
                <a:spcPts val="2659"/>
              </a:lnSpc>
              <a:spcBef>
                <a:spcPts val="400"/>
              </a:spcBef>
              <a:buNone/>
              <a:tabLst>
                <a:tab pos="0" algn="l"/>
              </a:tabLst>
            </a:pPr>
            <a:r>
              <a:rPr lang="fr-FR" sz="2300" b="0" u="sng" strike="noStrike" spc="-1">
                <a:solidFill>
                  <a:srgbClr val="0563C1"/>
                </a:solidFill>
                <a:uFillTx/>
                <a:latin typeface="Times New Roman"/>
                <a:ea typeface="Times New Roman"/>
                <a:hlinkClick r:id="rId4"/>
              </a:rPr>
              <a:t>https://gallica.bnf.fr/ark:/12148/btv1b86086055</a:t>
            </a:r>
            <a:r>
              <a:rPr lang="fr-FR" sz="2300" b="0" strike="noStrike" spc="-1">
                <a:solidFill>
                  <a:schemeClr val="dk1"/>
                </a:solidFill>
                <a:latin typeface="Times New Roman"/>
                <a:ea typeface="Times New Roman"/>
              </a:rPr>
              <a:t> </a:t>
            </a:r>
            <a:r>
              <a:rPr lang="fr-FR" sz="2300" b="0" strike="noStrike" spc="-1">
                <a:solidFill>
                  <a:srgbClr val="000000"/>
                </a:solidFill>
                <a:latin typeface="Times New Roman"/>
                <a:ea typeface="Times New Roman"/>
              </a:rPr>
              <a:t>(texte intégral)</a:t>
            </a:r>
            <a:endParaRPr lang="fr-US" sz="2300" b="0" strike="noStrike" spc="-1">
              <a:solidFill>
                <a:schemeClr val="dk1"/>
              </a:solidFill>
              <a:latin typeface="Calibri"/>
            </a:endParaRPr>
          </a:p>
          <a:p>
            <a:pPr indent="0" algn="just" defTabSz="914400">
              <a:lnSpc>
                <a:spcPts val="2659"/>
              </a:lnSpc>
              <a:spcBef>
                <a:spcPts val="400"/>
              </a:spcBef>
              <a:buNone/>
              <a:tabLst>
                <a:tab pos="0" algn="l"/>
              </a:tabLst>
            </a:pPr>
            <a:endParaRPr lang="fr-US" sz="2300" b="0" strike="noStrike" spc="-1">
              <a:solidFill>
                <a:schemeClr val="dk1"/>
              </a:solidFill>
              <a:latin typeface="Calibri"/>
            </a:endParaRPr>
          </a:p>
          <a:p>
            <a:pPr indent="0" algn="just" defTabSz="914400">
              <a:lnSpc>
                <a:spcPts val="2659"/>
              </a:lnSpc>
              <a:spcBef>
                <a:spcPts val="400"/>
              </a:spcBef>
              <a:buNone/>
              <a:tabLst>
                <a:tab pos="0" algn="l"/>
              </a:tabLst>
            </a:pPr>
            <a:r>
              <a:rPr lang="fr-FR" sz="2300" b="1" strike="noStrike" spc="-1">
                <a:solidFill>
                  <a:schemeClr val="dk1"/>
                </a:solidFill>
                <a:latin typeface="Times New Roman"/>
                <a:ea typeface="Times New Roman"/>
              </a:rPr>
              <a:t>Sources pour la gravure du Brooks (1788)</a:t>
            </a:r>
            <a:endParaRPr lang="fr-US" sz="2300" b="0" strike="noStrike" spc="-1">
              <a:solidFill>
                <a:schemeClr val="dk1"/>
              </a:solidFill>
              <a:latin typeface="Calibri"/>
            </a:endParaRPr>
          </a:p>
          <a:p>
            <a:pPr indent="0" algn="just" defTabSz="914400">
              <a:lnSpc>
                <a:spcPts val="2659"/>
              </a:lnSpc>
              <a:spcBef>
                <a:spcPts val="400"/>
              </a:spcBef>
              <a:buNone/>
              <a:tabLst>
                <a:tab pos="0" algn="l"/>
              </a:tabLst>
            </a:pPr>
            <a:r>
              <a:rPr lang="fr-FR" sz="2300" b="0" u="sng" strike="noStrike" spc="-1">
                <a:solidFill>
                  <a:srgbClr val="0563C1"/>
                </a:solidFill>
                <a:uFillTx/>
                <a:latin typeface="Times New Roman"/>
                <a:ea typeface="MS Mincho"/>
                <a:hlinkClick r:id="rId5"/>
              </a:rPr>
              <a:t>https://histoire-image.org/etudes/plan-bateau-negrier-symbole-mouvement-abolitionniste</a:t>
            </a:r>
            <a:endParaRPr lang="fr-US" sz="2300" b="0" strike="noStrike" spc="-1">
              <a:solidFill>
                <a:schemeClr val="dk1"/>
              </a:solidFill>
              <a:latin typeface="Calibri"/>
            </a:endParaRPr>
          </a:p>
          <a:p>
            <a:pPr indent="0" algn="just" defTabSz="914400">
              <a:lnSpc>
                <a:spcPts val="2659"/>
              </a:lnSpc>
              <a:spcBef>
                <a:spcPts val="400"/>
              </a:spcBef>
              <a:buNone/>
              <a:tabLst>
                <a:tab pos="0" algn="l"/>
              </a:tabLst>
            </a:pPr>
            <a:endParaRPr lang="fr-US" sz="2300" b="0" strike="noStrike" spc="-1">
              <a:solidFill>
                <a:schemeClr val="dk1"/>
              </a:solidFill>
              <a:latin typeface="Calibri"/>
            </a:endParaRPr>
          </a:p>
          <a:p>
            <a:pPr indent="0" algn="just" defTabSz="914400">
              <a:lnSpc>
                <a:spcPts val="2659"/>
              </a:lnSpc>
              <a:spcBef>
                <a:spcPts val="400"/>
              </a:spcBef>
              <a:buNone/>
              <a:tabLst>
                <a:tab pos="0" algn="l"/>
              </a:tabLst>
            </a:pPr>
            <a:r>
              <a:rPr lang="fr-FR" sz="2300" b="1" strike="noStrike" spc="-1">
                <a:solidFill>
                  <a:schemeClr val="dk1"/>
                </a:solidFill>
                <a:latin typeface="Times New Roman"/>
                <a:ea typeface="Times New Roman"/>
              </a:rPr>
              <a:t>Sources pour la plantation sucrière aux Antilles de Sébastien Leclerc, 18</a:t>
            </a:r>
            <a:r>
              <a:rPr lang="fr-FR" sz="2300" b="1" strike="noStrike" spc="-1" baseline="30000">
                <a:solidFill>
                  <a:schemeClr val="dk1"/>
                </a:solidFill>
                <a:latin typeface="Times New Roman"/>
                <a:ea typeface="Times New Roman"/>
              </a:rPr>
              <a:t>ème</a:t>
            </a:r>
            <a:r>
              <a:rPr lang="fr-FR" sz="2300" b="1" strike="noStrike" spc="-1">
                <a:solidFill>
                  <a:schemeClr val="dk1"/>
                </a:solidFill>
                <a:latin typeface="Times New Roman"/>
                <a:ea typeface="Times New Roman"/>
              </a:rPr>
              <a:t> siècle</a:t>
            </a:r>
            <a:endParaRPr lang="fr-US" sz="2300" b="0" strike="noStrike" spc="-1">
              <a:solidFill>
                <a:schemeClr val="dk1"/>
              </a:solidFill>
              <a:latin typeface="Calibri"/>
            </a:endParaRPr>
          </a:p>
          <a:p>
            <a:pPr indent="0" algn="just" defTabSz="914400">
              <a:lnSpc>
                <a:spcPts val="2659"/>
              </a:lnSpc>
              <a:spcBef>
                <a:spcPts val="400"/>
              </a:spcBef>
              <a:buNone/>
              <a:tabLst>
                <a:tab pos="0" algn="l"/>
              </a:tabLst>
            </a:pPr>
            <a:r>
              <a:rPr lang="fr-FR" sz="2300" b="0" u="sng" strike="noStrike" spc="-1">
                <a:solidFill>
                  <a:srgbClr val="0563C1"/>
                </a:solidFill>
                <a:uFillTx/>
                <a:latin typeface="Times New Roman"/>
                <a:ea typeface="Times New Roman"/>
                <a:hlinkClick r:id="rId6"/>
              </a:rPr>
              <a:t>https://histoire-image.org/etudes/images-habitation-sucrerie-antilles-francaises-xviie-xixe-siecle</a:t>
            </a:r>
            <a:endParaRPr lang="fr-US" sz="2300" b="0" strike="noStrike" spc="-1">
              <a:solidFill>
                <a:schemeClr val="dk1"/>
              </a:solidFill>
              <a:latin typeface="Calibri"/>
            </a:endParaRPr>
          </a:p>
          <a:p>
            <a:pPr indent="0" defTabSz="914400">
              <a:lnSpc>
                <a:spcPct val="90000"/>
              </a:lnSpc>
              <a:spcBef>
                <a:spcPts val="1001"/>
              </a:spcBef>
              <a:buNone/>
              <a:tabLst>
                <a:tab pos="0" algn="l"/>
              </a:tabLst>
            </a:pPr>
            <a:endParaRPr lang="fr-US" sz="2800" b="0" strike="noStrike" spc="-1">
              <a:solidFill>
                <a:schemeClr val="dk1"/>
              </a:solidFill>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D040D-19BE-9E22-F8C2-8BB9E32D7D22}"/>
            </a:ext>
          </a:extLst>
        </p:cNvPr>
        <p:cNvGrpSpPr/>
        <p:nvPr/>
      </p:nvGrpSpPr>
      <p:grpSpPr>
        <a:xfrm>
          <a:off x="0" y="0"/>
          <a:ext cx="0" cy="0"/>
          <a:chOff x="0" y="0"/>
          <a:chExt cx="0" cy="0"/>
        </a:xfrm>
      </p:grpSpPr>
      <p:sp>
        <p:nvSpPr>
          <p:cNvPr id="74" name="PlaceHolder 1">
            <a:extLst>
              <a:ext uri="{FF2B5EF4-FFF2-40B4-BE49-F238E27FC236}">
                <a16:creationId xmlns:a16="http://schemas.microsoft.com/office/drawing/2014/main" id="{13FF948A-BC44-3F12-6F52-2CE25CA893B9}"/>
              </a:ext>
            </a:extLst>
          </p:cNvPr>
          <p:cNvSpPr>
            <a:spLocks noGrp="1"/>
          </p:cNvSpPr>
          <p:nvPr>
            <p:ph type="title"/>
          </p:nvPr>
        </p:nvSpPr>
        <p:spPr>
          <a:xfrm>
            <a:off x="1523880" y="1122480"/>
            <a:ext cx="9143640" cy="2574720"/>
          </a:xfrm>
          <a:prstGeom prst="rect">
            <a:avLst/>
          </a:prstGeom>
          <a:noFill/>
          <a:ln w="0">
            <a:noFill/>
          </a:ln>
        </p:spPr>
        <p:txBody>
          <a:bodyPr lIns="91440" tIns="45720" rIns="91440" bIns="45720" anchor="b">
            <a:noAutofit/>
          </a:bodyPr>
          <a:lstStyle/>
          <a:p>
            <a:pPr indent="0" algn="ctr" defTabSz="914400">
              <a:lnSpc>
                <a:spcPct val="90000"/>
              </a:lnSpc>
              <a:buNone/>
            </a:pPr>
            <a:r>
              <a:rPr lang="fr-US" sz="6000" b="1" strike="noStrike" spc="-1">
                <a:solidFill>
                  <a:schemeClr val="dk1"/>
                </a:solidFill>
                <a:latin typeface="Calibri Light"/>
              </a:rPr>
              <a:t>M1-Groupe B</a:t>
            </a:r>
            <a:endParaRPr lang="fr-US" sz="6000" b="1" strike="noStrike" spc="-1" dirty="0">
              <a:solidFill>
                <a:schemeClr val="dk1"/>
              </a:solidFill>
              <a:latin typeface="Calibri"/>
            </a:endParaRPr>
          </a:p>
        </p:txBody>
      </p:sp>
    </p:spTree>
    <p:extLst>
      <p:ext uri="{BB962C8B-B14F-4D97-AF65-F5344CB8AC3E}">
        <p14:creationId xmlns:p14="http://schemas.microsoft.com/office/powerpoint/2010/main" val="3920227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5726F-C967-1BFA-A8AB-0BE5863FD944}"/>
            </a:ext>
          </a:extLst>
        </p:cNvPr>
        <p:cNvGrpSpPr/>
        <p:nvPr/>
      </p:nvGrpSpPr>
      <p:grpSpPr>
        <a:xfrm>
          <a:off x="0" y="0"/>
          <a:ext cx="0" cy="0"/>
          <a:chOff x="0" y="0"/>
          <a:chExt cx="0" cy="0"/>
        </a:xfrm>
      </p:grpSpPr>
      <p:sp>
        <p:nvSpPr>
          <p:cNvPr id="111" name="PlaceHolder 1">
            <a:extLst>
              <a:ext uri="{FF2B5EF4-FFF2-40B4-BE49-F238E27FC236}">
                <a16:creationId xmlns:a16="http://schemas.microsoft.com/office/drawing/2014/main" id="{9A387D23-E2A1-671E-D6C6-D7421F2B043C}"/>
              </a:ext>
            </a:extLst>
          </p:cNvPr>
          <p:cNvSpPr>
            <a:spLocks noGrp="1"/>
          </p:cNvSpPr>
          <p:nvPr>
            <p:ph type="title"/>
          </p:nvPr>
        </p:nvSpPr>
        <p:spPr>
          <a:xfrm>
            <a:off x="627480" y="168840"/>
            <a:ext cx="10515240" cy="692280"/>
          </a:xfrm>
          <a:prstGeom prst="rect">
            <a:avLst/>
          </a:prstGeom>
          <a:noFill/>
          <a:ln w="0">
            <a:noFill/>
          </a:ln>
        </p:spPr>
        <p:txBody>
          <a:bodyPr lIns="91440" tIns="45720" rIns="91440" bIns="45720" anchor="ctr">
            <a:normAutofit fontScale="90000"/>
          </a:bodyPr>
          <a:lstStyle/>
          <a:p>
            <a:pPr indent="0" defTabSz="914400">
              <a:lnSpc>
                <a:spcPct val="90000"/>
              </a:lnSpc>
              <a:buNone/>
            </a:pPr>
            <a:r>
              <a:rPr lang="fr-US" sz="4400" b="0" strike="noStrike" spc="-1">
                <a:solidFill>
                  <a:schemeClr val="dk1"/>
                </a:solidFill>
                <a:latin typeface="Calibri Light"/>
              </a:rPr>
              <a:t>Contexte de production d’un questionnaire</a:t>
            </a:r>
            <a:endParaRPr lang="fr-US" sz="4400" b="0" strike="noStrike" spc="-1">
              <a:solidFill>
                <a:schemeClr val="dk1"/>
              </a:solidFill>
              <a:latin typeface="Calibri"/>
            </a:endParaRPr>
          </a:p>
        </p:txBody>
      </p:sp>
      <p:sp>
        <p:nvSpPr>
          <p:cNvPr id="112" name="PlaceHolder 2">
            <a:extLst>
              <a:ext uri="{FF2B5EF4-FFF2-40B4-BE49-F238E27FC236}">
                <a16:creationId xmlns:a16="http://schemas.microsoft.com/office/drawing/2014/main" id="{5FE87278-8C4B-FA30-C953-CCC48E87EDA0}"/>
              </a:ext>
            </a:extLst>
          </p:cNvPr>
          <p:cNvSpPr>
            <a:spLocks noGrp="1"/>
          </p:cNvSpPr>
          <p:nvPr>
            <p:ph/>
          </p:nvPr>
        </p:nvSpPr>
        <p:spPr>
          <a:xfrm>
            <a:off x="316080" y="920724"/>
            <a:ext cx="11559240" cy="5517360"/>
          </a:xfrm>
          <a:prstGeom prst="rect">
            <a:avLst/>
          </a:prstGeom>
          <a:noFill/>
          <a:ln w="0">
            <a:noFill/>
          </a:ln>
        </p:spPr>
        <p:txBody>
          <a:bodyPr lIns="91440" tIns="45720" rIns="91440" bIns="45720" anchor="t">
            <a:normAutofit/>
          </a:bodyPr>
          <a:lstStyle/>
          <a:p>
            <a:pPr indent="0" defTabSz="914400">
              <a:lnSpc>
                <a:spcPts val="3061"/>
              </a:lnSpc>
              <a:spcBef>
                <a:spcPts val="1001"/>
              </a:spcBef>
              <a:buNone/>
              <a:tabLst>
                <a:tab pos="0" algn="l"/>
              </a:tabLst>
            </a:pPr>
            <a:r>
              <a:rPr lang="fr-US" sz="2800" b="1" strike="noStrike" spc="-1" dirty="0">
                <a:solidFill>
                  <a:schemeClr val="dk1"/>
                </a:solidFill>
                <a:latin typeface="Calibri"/>
              </a:rPr>
              <a:t>Ecole d’application Jean Zay à Châteauroux</a:t>
            </a:r>
            <a:endParaRPr lang="fr-US" sz="2800" b="0" strike="noStrike" spc="-1" dirty="0">
              <a:solidFill>
                <a:schemeClr val="dk1"/>
              </a:solidFill>
              <a:latin typeface="Calibri"/>
            </a:endParaRPr>
          </a:p>
          <a:p>
            <a:pPr indent="0" defTabSz="914400">
              <a:lnSpc>
                <a:spcPts val="3061"/>
              </a:lnSpc>
              <a:spcBef>
                <a:spcPts val="1001"/>
              </a:spcBef>
              <a:buNone/>
              <a:tabLst>
                <a:tab pos="0" algn="l"/>
              </a:tabLst>
            </a:pPr>
            <a:r>
              <a:rPr lang="fr-US" sz="2800" b="0" strike="noStrike" spc="-1" dirty="0">
                <a:solidFill>
                  <a:schemeClr val="dk1"/>
                </a:solidFill>
                <a:latin typeface="Calibri"/>
              </a:rPr>
              <a:t>Une même enseignante intervenant dans 3 classes de CM (CM1-CM2) dans le </a:t>
            </a:r>
            <a:r>
              <a:rPr lang="fr-US" sz="2800" b="1" strike="noStrike" spc="-1" dirty="0">
                <a:solidFill>
                  <a:srgbClr val="0432FF"/>
                </a:solidFill>
                <a:latin typeface="Calibri"/>
              </a:rPr>
              <a:t>cadre d’un échange de services </a:t>
            </a:r>
            <a:r>
              <a:rPr lang="fr-US" sz="2800" b="0" strike="noStrike" spc="-1" dirty="0">
                <a:solidFill>
                  <a:schemeClr val="dk1"/>
                </a:solidFill>
                <a:latin typeface="Calibri"/>
              </a:rPr>
              <a:t>: </a:t>
            </a:r>
          </a:p>
          <a:p>
            <a:pPr indent="0" defTabSz="914400">
              <a:lnSpc>
                <a:spcPts val="3061"/>
              </a:lnSpc>
              <a:spcBef>
                <a:spcPts val="1001"/>
              </a:spcBef>
              <a:buNone/>
              <a:tabLst>
                <a:tab pos="0" algn="l"/>
              </a:tabLst>
            </a:pPr>
            <a:endParaRPr lang="fr-US" sz="2800" b="0" strike="noStrike" spc="-1" dirty="0">
              <a:solidFill>
                <a:schemeClr val="dk1"/>
              </a:solidFill>
              <a:latin typeface="Calibri"/>
            </a:endParaRPr>
          </a:p>
          <a:p>
            <a:pPr indent="0" defTabSz="914400">
              <a:lnSpc>
                <a:spcPts val="3061"/>
              </a:lnSpc>
              <a:spcBef>
                <a:spcPts val="1001"/>
              </a:spcBef>
              <a:buNone/>
              <a:tabLst>
                <a:tab pos="0" algn="l"/>
              </a:tabLst>
            </a:pPr>
            <a:endParaRPr lang="fr-US" sz="2800" b="0" strike="noStrike" spc="-1" dirty="0">
              <a:solidFill>
                <a:schemeClr val="dk1"/>
              </a:solidFill>
              <a:latin typeface="Calibri"/>
            </a:endParaRPr>
          </a:p>
          <a:p>
            <a:pPr indent="0" defTabSz="914400">
              <a:lnSpc>
                <a:spcPts val="3061"/>
              </a:lnSpc>
              <a:spcBef>
                <a:spcPts val="1001"/>
              </a:spcBef>
              <a:buNone/>
              <a:tabLst>
                <a:tab pos="0" algn="l"/>
              </a:tabLst>
            </a:pPr>
            <a:endParaRPr lang="fr-US" sz="2800" b="0" strike="noStrike" spc="-1" dirty="0">
              <a:solidFill>
                <a:schemeClr val="dk1"/>
              </a:solidFill>
              <a:latin typeface="Calibri"/>
            </a:endParaRPr>
          </a:p>
          <a:p>
            <a:pPr indent="0" defTabSz="914400">
              <a:lnSpc>
                <a:spcPts val="3061"/>
              </a:lnSpc>
              <a:spcBef>
                <a:spcPts val="1001"/>
              </a:spcBef>
              <a:buNone/>
              <a:tabLst>
                <a:tab pos="0" algn="l"/>
              </a:tabLst>
            </a:pPr>
            <a:endParaRPr lang="fr-US" sz="2800" b="0" strike="noStrike" spc="-1" dirty="0">
              <a:solidFill>
                <a:schemeClr val="dk1"/>
              </a:solidFill>
              <a:latin typeface="Calibri"/>
            </a:endParaRPr>
          </a:p>
          <a:p>
            <a:pPr indent="0" defTabSz="914400">
              <a:lnSpc>
                <a:spcPct val="90000"/>
              </a:lnSpc>
              <a:spcBef>
                <a:spcPts val="499"/>
              </a:spcBef>
              <a:buNone/>
              <a:tabLst>
                <a:tab pos="0" algn="l"/>
              </a:tabLst>
            </a:pPr>
            <a:endParaRPr lang="fr-US" sz="2800" b="0" strike="noStrike" spc="-1" dirty="0">
              <a:solidFill>
                <a:schemeClr val="dk1"/>
              </a:solidFill>
              <a:latin typeface="Calibri"/>
            </a:endParaRPr>
          </a:p>
          <a:p>
            <a:pPr indent="0" defTabSz="914400">
              <a:lnSpc>
                <a:spcPts val="2259"/>
              </a:lnSpc>
              <a:spcBef>
                <a:spcPts val="1001"/>
              </a:spcBef>
              <a:buNone/>
              <a:tabLst>
                <a:tab pos="0" algn="l"/>
              </a:tabLst>
            </a:pPr>
            <a:endParaRPr lang="fr-US" sz="2800" b="0" strike="noStrike" spc="-1" dirty="0">
              <a:solidFill>
                <a:schemeClr val="dk1"/>
              </a:solidFill>
              <a:latin typeface="Calibri"/>
            </a:endParaRPr>
          </a:p>
          <a:p>
            <a:pPr indent="0" defTabSz="914400">
              <a:lnSpc>
                <a:spcPts val="2259"/>
              </a:lnSpc>
              <a:spcBef>
                <a:spcPts val="1001"/>
              </a:spcBef>
              <a:buNone/>
              <a:tabLst>
                <a:tab pos="0" algn="l"/>
              </a:tabLst>
            </a:pPr>
            <a:endParaRPr lang="fr-US" sz="2800" b="0" strike="noStrike" spc="-1" dirty="0">
              <a:solidFill>
                <a:schemeClr val="dk1"/>
              </a:solidFill>
              <a:latin typeface="Calibri"/>
            </a:endParaRPr>
          </a:p>
        </p:txBody>
      </p:sp>
      <p:graphicFrame>
        <p:nvGraphicFramePr>
          <p:cNvPr id="2" name="Tableau 1">
            <a:extLst>
              <a:ext uri="{FF2B5EF4-FFF2-40B4-BE49-F238E27FC236}">
                <a16:creationId xmlns:a16="http://schemas.microsoft.com/office/drawing/2014/main" id="{53B38310-237F-3FF1-E089-5A8A6F9D70C3}"/>
              </a:ext>
            </a:extLst>
          </p:cNvPr>
          <p:cNvGraphicFramePr>
            <a:graphicFrameLocks noGrp="1"/>
          </p:cNvGraphicFramePr>
          <p:nvPr>
            <p:extLst>
              <p:ext uri="{D42A27DB-BD31-4B8C-83A1-F6EECF244321}">
                <p14:modId xmlns:p14="http://schemas.microsoft.com/office/powerpoint/2010/main" val="1723352100"/>
              </p:ext>
            </p:extLst>
          </p:nvPr>
        </p:nvGraphicFramePr>
        <p:xfrm>
          <a:off x="316080" y="2471426"/>
          <a:ext cx="7845136" cy="4217734"/>
        </p:xfrm>
        <a:graphic>
          <a:graphicData uri="http://schemas.openxmlformats.org/drawingml/2006/table">
            <a:tbl>
              <a:tblPr>
                <a:tableStyleId>{5C22544A-7EE6-4342-B048-85BDC9FD1C3A}</a:tableStyleId>
              </a:tblPr>
              <a:tblGrid>
                <a:gridCol w="3098909">
                  <a:extLst>
                    <a:ext uri="{9D8B030D-6E8A-4147-A177-3AD203B41FA5}">
                      <a16:colId xmlns:a16="http://schemas.microsoft.com/office/drawing/2014/main" val="3947274842"/>
                    </a:ext>
                  </a:extLst>
                </a:gridCol>
                <a:gridCol w="4746227">
                  <a:extLst>
                    <a:ext uri="{9D8B030D-6E8A-4147-A177-3AD203B41FA5}">
                      <a16:colId xmlns:a16="http://schemas.microsoft.com/office/drawing/2014/main" val="551496225"/>
                    </a:ext>
                  </a:extLst>
                </a:gridCol>
              </a:tblGrid>
              <a:tr h="284901">
                <a:tc gridSpan="2">
                  <a:txBody>
                    <a:bodyPr/>
                    <a:lstStyle/>
                    <a:p>
                      <a:pPr algn="ctr">
                        <a:lnSpc>
                          <a:spcPct val="115000"/>
                        </a:lnSpc>
                        <a:spcAft>
                          <a:spcPts val="1000"/>
                        </a:spcAft>
                      </a:pPr>
                      <a:r>
                        <a:rPr lang="fr-FR" sz="1800" b="1" dirty="0">
                          <a:effectLst/>
                        </a:rPr>
                        <a:t>Classe de CM2</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56" marR="15697" marT="0" marB="0"/>
                </a:tc>
                <a:tc hMerge="1">
                  <a:txBody>
                    <a:bodyPr/>
                    <a:lstStyle/>
                    <a:p>
                      <a:endParaRPr lang="fr-FR"/>
                    </a:p>
                  </a:txBody>
                  <a:tcPr/>
                </a:tc>
                <a:extLst>
                  <a:ext uri="{0D108BD9-81ED-4DB2-BD59-A6C34878D82A}">
                    <a16:rowId xmlns:a16="http://schemas.microsoft.com/office/drawing/2014/main" val="3895420379"/>
                  </a:ext>
                </a:extLst>
              </a:tr>
              <a:tr h="221535">
                <a:tc>
                  <a:txBody>
                    <a:bodyPr/>
                    <a:lstStyle/>
                    <a:p>
                      <a:pPr>
                        <a:lnSpc>
                          <a:spcPct val="115000"/>
                        </a:lnSpc>
                        <a:spcAft>
                          <a:spcPts val="1000"/>
                        </a:spcAft>
                      </a:pPr>
                      <a:r>
                        <a:rPr lang="fr-FR" sz="1400" b="1" dirty="0">
                          <a:effectLst/>
                        </a:rPr>
                        <a:t>Repères annuels de programmation</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856" marR="15697" marT="0" marB="0"/>
                </a:tc>
                <a:tc>
                  <a:txBody>
                    <a:bodyPr/>
                    <a:lstStyle/>
                    <a:p>
                      <a:pPr>
                        <a:lnSpc>
                          <a:spcPct val="115000"/>
                        </a:lnSpc>
                        <a:spcAft>
                          <a:spcPts val="1000"/>
                        </a:spcAft>
                      </a:pPr>
                      <a:r>
                        <a:rPr lang="fr-FR" sz="1400" b="1" dirty="0">
                          <a:effectLst/>
                        </a:rPr>
                        <a:t>Démarches et contenus d’enseignement</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856" marR="15697" marT="0" marB="0"/>
                </a:tc>
                <a:extLst>
                  <a:ext uri="{0D108BD9-81ED-4DB2-BD59-A6C34878D82A}">
                    <a16:rowId xmlns:a16="http://schemas.microsoft.com/office/drawing/2014/main" val="1201740844"/>
                  </a:ext>
                </a:extLst>
              </a:tr>
              <a:tr h="3617577">
                <a:tc>
                  <a:txBody>
                    <a:bodyPr/>
                    <a:lstStyle/>
                    <a:p>
                      <a:pPr algn="ctr">
                        <a:lnSpc>
                          <a:spcPct val="115000"/>
                        </a:lnSpc>
                        <a:spcAft>
                          <a:spcPts val="1000"/>
                        </a:spcAft>
                      </a:pPr>
                      <a:endParaRPr lang="fr-FR" sz="1800" dirty="0">
                        <a:effectLst/>
                      </a:endParaRPr>
                    </a:p>
                    <a:p>
                      <a:pPr algn="ctr">
                        <a:lnSpc>
                          <a:spcPct val="115000"/>
                        </a:lnSpc>
                        <a:spcAft>
                          <a:spcPts val="1000"/>
                        </a:spcAft>
                      </a:pPr>
                      <a:r>
                        <a:rPr lang="fr-FR" sz="1800" dirty="0">
                          <a:effectLst/>
                        </a:rPr>
                        <a:t> Thème 2</a:t>
                      </a:r>
                    </a:p>
                    <a:p>
                      <a:pPr algn="ctr">
                        <a:lnSpc>
                          <a:spcPct val="115000"/>
                        </a:lnSpc>
                        <a:spcAft>
                          <a:spcPts val="1000"/>
                        </a:spcAft>
                      </a:pPr>
                      <a:r>
                        <a:rPr lang="fr-FR" sz="1800" b="1" dirty="0">
                          <a:effectLst/>
                        </a:rPr>
                        <a:t>L’âge industriel en France</a:t>
                      </a:r>
                    </a:p>
                    <a:p>
                      <a:pPr algn="l">
                        <a:lnSpc>
                          <a:spcPct val="115000"/>
                        </a:lnSpc>
                        <a:spcAft>
                          <a:spcPts val="1000"/>
                        </a:spcAft>
                      </a:pPr>
                      <a:r>
                        <a:rPr lang="fr-FR" sz="1800" dirty="0">
                          <a:effectLst/>
                        </a:rPr>
                        <a:t> </a:t>
                      </a:r>
                      <a:r>
                        <a:rPr lang="fr-FR" sz="1600" dirty="0">
                          <a:effectLst/>
                        </a:rPr>
                        <a:t>• </a:t>
                      </a:r>
                      <a:r>
                        <a:rPr lang="fr-FR" sz="1600" b="1" dirty="0">
                          <a:solidFill>
                            <a:srgbClr val="00B050"/>
                          </a:solidFill>
                          <a:effectLst/>
                          <a:highlight>
                            <a:srgbClr val="FFFF00"/>
                          </a:highlight>
                        </a:rPr>
                        <a:t>Les énergies majeures de l’âge industriel (charbon puis pétrole) et les machines</a:t>
                      </a:r>
                    </a:p>
                    <a:p>
                      <a:pPr algn="l">
                        <a:lnSpc>
                          <a:spcPct val="115000"/>
                        </a:lnSpc>
                        <a:spcAft>
                          <a:spcPts val="1000"/>
                        </a:spcAft>
                      </a:pPr>
                      <a:r>
                        <a:rPr lang="fr-FR" sz="1600" dirty="0">
                          <a:effectLst/>
                        </a:rPr>
                        <a:t> • Le travail à la mine, à l’usine, à l’atelier, au grand magasin.</a:t>
                      </a:r>
                    </a:p>
                    <a:p>
                      <a:pPr algn="l">
                        <a:lnSpc>
                          <a:spcPct val="115000"/>
                        </a:lnSpc>
                        <a:spcAft>
                          <a:spcPts val="1000"/>
                        </a:spcAft>
                      </a:pPr>
                      <a:r>
                        <a:rPr lang="fr-FR" sz="1600" dirty="0">
                          <a:solidFill>
                            <a:srgbClr val="0432FF"/>
                          </a:solidFill>
                          <a:effectLst/>
                        </a:rPr>
                        <a:t> • La ville industrielle.</a:t>
                      </a:r>
                    </a:p>
                    <a:p>
                      <a:pPr algn="l">
                        <a:lnSpc>
                          <a:spcPct val="115000"/>
                        </a:lnSpc>
                        <a:spcAft>
                          <a:spcPts val="1000"/>
                        </a:spcAft>
                      </a:pPr>
                      <a:r>
                        <a:rPr lang="fr-FR" sz="1600" dirty="0">
                          <a:solidFill>
                            <a:srgbClr val="0432FF"/>
                          </a:solidFill>
                          <a:effectLst/>
                        </a:rPr>
                        <a:t> • Le monde rural.</a:t>
                      </a:r>
                    </a:p>
                  </a:txBody>
                  <a:tcPr marL="856" marR="15697" marT="0" marB="0"/>
                </a:tc>
                <a:tc>
                  <a:txBody>
                    <a:bodyPr/>
                    <a:lstStyle/>
                    <a:p>
                      <a:pPr>
                        <a:lnSpc>
                          <a:spcPct val="115000"/>
                        </a:lnSpc>
                        <a:spcAft>
                          <a:spcPts val="600"/>
                        </a:spcAft>
                      </a:pPr>
                      <a:r>
                        <a:rPr lang="fr-FR" sz="1800" dirty="0">
                          <a:effectLst/>
                        </a:rPr>
                        <a:t> </a:t>
                      </a:r>
                    </a:p>
                    <a:p>
                      <a:pPr algn="just">
                        <a:lnSpc>
                          <a:spcPct val="115000"/>
                        </a:lnSpc>
                        <a:spcAft>
                          <a:spcPts val="600"/>
                        </a:spcAft>
                      </a:pPr>
                      <a:r>
                        <a:rPr lang="fr-FR" sz="1800" dirty="0">
                          <a:effectLst/>
                        </a:rPr>
                        <a:t>Parmi les sujets d’étude proposés, le professeur en choisit deux. Les </a:t>
                      </a:r>
                      <a:r>
                        <a:rPr lang="fr-FR" sz="1800" b="1" dirty="0">
                          <a:effectLst/>
                        </a:rPr>
                        <a:t>entrées concrètes</a:t>
                      </a:r>
                      <a:r>
                        <a:rPr lang="fr-FR" sz="1800" dirty="0">
                          <a:effectLst/>
                        </a:rPr>
                        <a:t> doivent être privilégiées pour saisir les </a:t>
                      </a:r>
                      <a:r>
                        <a:rPr lang="fr-FR" sz="1800" b="1" dirty="0">
                          <a:effectLst/>
                        </a:rPr>
                        <a:t>nouveaux modes et lieux de production</a:t>
                      </a:r>
                      <a:r>
                        <a:rPr lang="fr-FR" sz="1800" dirty="0">
                          <a:effectLst/>
                        </a:rPr>
                        <a:t>.</a:t>
                      </a:r>
                    </a:p>
                    <a:p>
                      <a:pPr algn="just">
                        <a:lnSpc>
                          <a:spcPct val="115000"/>
                        </a:lnSpc>
                        <a:spcAft>
                          <a:spcPts val="600"/>
                        </a:spcAft>
                      </a:pPr>
                      <a:r>
                        <a:rPr lang="fr-FR" sz="1800" dirty="0">
                          <a:effectLst/>
                        </a:rPr>
                        <a:t>On montre que </a:t>
                      </a:r>
                      <a:r>
                        <a:rPr lang="fr-FR" sz="1800" b="1" dirty="0">
                          <a:effectLst/>
                        </a:rPr>
                        <a:t>l’industrialisation</a:t>
                      </a:r>
                      <a:r>
                        <a:rPr lang="fr-FR" sz="1800" dirty="0">
                          <a:effectLst/>
                        </a:rPr>
                        <a:t> est un </a:t>
                      </a:r>
                      <a:r>
                        <a:rPr lang="fr-FR" sz="1800" b="1" dirty="0">
                          <a:effectLst/>
                        </a:rPr>
                        <a:t>processus</a:t>
                      </a:r>
                      <a:r>
                        <a:rPr lang="fr-FR" sz="1800" dirty="0">
                          <a:effectLst/>
                        </a:rPr>
                        <a:t> qui s’inscrit </a:t>
                      </a:r>
                      <a:r>
                        <a:rPr lang="fr-FR" sz="1800" b="1" dirty="0">
                          <a:effectLst/>
                        </a:rPr>
                        <a:t>dans la durée</a:t>
                      </a:r>
                      <a:r>
                        <a:rPr lang="fr-FR" sz="1800" b="0" dirty="0">
                          <a:effectLst/>
                        </a:rPr>
                        <a:t>, </a:t>
                      </a:r>
                      <a:r>
                        <a:rPr lang="fr-FR" sz="1800" b="0" dirty="0">
                          <a:solidFill>
                            <a:srgbClr val="00B050"/>
                          </a:solidFill>
                          <a:effectLst/>
                          <a:highlight>
                            <a:srgbClr val="FFFF00"/>
                          </a:highlight>
                        </a:rPr>
                        <a:t>qui touche </a:t>
                      </a:r>
                      <a:r>
                        <a:rPr lang="fr-FR" sz="1800" b="1" dirty="0">
                          <a:solidFill>
                            <a:srgbClr val="00B050"/>
                          </a:solidFill>
                          <a:effectLst/>
                          <a:highlight>
                            <a:srgbClr val="FFFF00"/>
                          </a:highlight>
                        </a:rPr>
                        <a:t>tous les secteurs de production</a:t>
                      </a:r>
                      <a:r>
                        <a:rPr lang="fr-FR" sz="1800" b="1" dirty="0">
                          <a:effectLst/>
                        </a:rPr>
                        <a:t> </a:t>
                      </a:r>
                      <a:r>
                        <a:rPr lang="fr-FR" sz="1800" dirty="0">
                          <a:effectLst/>
                        </a:rPr>
                        <a:t>et qui entraine des </a:t>
                      </a:r>
                      <a:r>
                        <a:rPr lang="fr-FR" sz="1800" b="1" dirty="0">
                          <a:effectLst/>
                        </a:rPr>
                        <a:t>évolutions des mondes urbain et rural</a:t>
                      </a:r>
                      <a:r>
                        <a:rPr lang="fr-FR" sz="1800" b="0" dirty="0">
                          <a:effectLst/>
                        </a:rPr>
                        <a:t> </a:t>
                      </a:r>
                      <a:r>
                        <a:rPr lang="fr-FR" sz="1800" b="0" dirty="0">
                          <a:solidFill>
                            <a:srgbClr val="00B050"/>
                          </a:solidFill>
                          <a:effectLst/>
                        </a:rPr>
                        <a:t>et de profonds </a:t>
                      </a:r>
                      <a:r>
                        <a:rPr lang="fr-FR" sz="1800" b="1" dirty="0">
                          <a:solidFill>
                            <a:srgbClr val="00B050"/>
                          </a:solidFill>
                          <a:effectLst/>
                          <a:highlight>
                            <a:srgbClr val="FFFF00"/>
                          </a:highlight>
                        </a:rPr>
                        <a:t>changements</a:t>
                      </a:r>
                      <a:r>
                        <a:rPr lang="fr-FR" sz="1800" b="1" dirty="0">
                          <a:solidFill>
                            <a:schemeClr val="tx1"/>
                          </a:solidFill>
                          <a:effectLst/>
                        </a:rPr>
                        <a:t> sociaux </a:t>
                      </a:r>
                      <a:r>
                        <a:rPr lang="fr-FR" sz="1800" b="0" dirty="0">
                          <a:solidFill>
                            <a:srgbClr val="00B050"/>
                          </a:solidFill>
                          <a:effectLst/>
                        </a:rPr>
                        <a:t>et </a:t>
                      </a:r>
                      <a:r>
                        <a:rPr lang="fr-FR" sz="1800" b="0" dirty="0">
                          <a:solidFill>
                            <a:srgbClr val="00B050"/>
                          </a:solidFill>
                          <a:effectLst/>
                          <a:highlight>
                            <a:srgbClr val="FFFF00"/>
                          </a:highlight>
                        </a:rPr>
                        <a:t>environnementaux</a:t>
                      </a:r>
                      <a:r>
                        <a:rPr lang="fr-FR" sz="1800" b="0" dirty="0">
                          <a:solidFill>
                            <a:srgbClr val="00B050"/>
                          </a:solidFill>
                          <a:effectLst/>
                        </a:rPr>
                        <a:t>.</a:t>
                      </a:r>
                      <a:endParaRPr lang="fr-FR" sz="1800" dirty="0">
                        <a:solidFill>
                          <a:srgbClr val="00B050"/>
                        </a:solidFill>
                        <a:effectLst/>
                        <a:latin typeface="Times New Roman" panose="02020603050405020304" pitchFamily="18" charset="0"/>
                        <a:ea typeface="SimSun" panose="02010600030101010101" pitchFamily="2" charset="-122"/>
                        <a:cs typeface="Mangal" panose="02040503050203030202" pitchFamily="18" charset="0"/>
                      </a:endParaRPr>
                    </a:p>
                  </a:txBody>
                  <a:tcPr marL="856" marR="15697" marT="0" marB="0"/>
                </a:tc>
                <a:extLst>
                  <a:ext uri="{0D108BD9-81ED-4DB2-BD59-A6C34878D82A}">
                    <a16:rowId xmlns:a16="http://schemas.microsoft.com/office/drawing/2014/main" val="172260731"/>
                  </a:ext>
                </a:extLst>
              </a:tr>
            </a:tbl>
          </a:graphicData>
        </a:graphic>
      </p:graphicFrame>
      <p:sp>
        <p:nvSpPr>
          <p:cNvPr id="3" name="ZoneTexte 2">
            <a:extLst>
              <a:ext uri="{FF2B5EF4-FFF2-40B4-BE49-F238E27FC236}">
                <a16:creationId xmlns:a16="http://schemas.microsoft.com/office/drawing/2014/main" id="{9B8DBE4A-8A73-DDB0-A9B6-8AA4646D932C}"/>
              </a:ext>
            </a:extLst>
          </p:cNvPr>
          <p:cNvSpPr txBox="1"/>
          <p:nvPr/>
        </p:nvSpPr>
        <p:spPr>
          <a:xfrm>
            <a:off x="8288216" y="3679404"/>
            <a:ext cx="3865684" cy="2215991"/>
          </a:xfrm>
          <a:prstGeom prst="rect">
            <a:avLst/>
          </a:prstGeom>
          <a:noFill/>
        </p:spPr>
        <p:txBody>
          <a:bodyPr wrap="square" rtlCol="0">
            <a:spAutoFit/>
          </a:bodyPr>
          <a:lstStyle/>
          <a:p>
            <a:r>
              <a:rPr lang="fr-FR" sz="24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Problématique EDUSCOL : comment l’industrialisation a-t-elle transformé les manières de travailler et de vivre ?</a:t>
            </a:r>
            <a:endParaRPr lang="fr-US" sz="2400" dirty="0">
              <a:effectLst/>
              <a:latin typeface="Calibri" panose="020F0502020204030204" pitchFamily="34" charset="0"/>
              <a:ea typeface="DengXian" panose="02010600030101010101" pitchFamily="2" charset="-122"/>
              <a:cs typeface="Times New Roman" panose="02020603050405020304" pitchFamily="18" charset="0"/>
            </a:endParaRPr>
          </a:p>
          <a:p>
            <a:endParaRPr lang="fr-US" dirty="0"/>
          </a:p>
        </p:txBody>
      </p:sp>
      <p:sp>
        <p:nvSpPr>
          <p:cNvPr id="4" name="ZoneTexte 3">
            <a:extLst>
              <a:ext uri="{FF2B5EF4-FFF2-40B4-BE49-F238E27FC236}">
                <a16:creationId xmlns:a16="http://schemas.microsoft.com/office/drawing/2014/main" id="{54C860F0-7073-CE9C-1183-D49F425C6111}"/>
              </a:ext>
            </a:extLst>
          </p:cNvPr>
          <p:cNvSpPr txBox="1"/>
          <p:nvPr/>
        </p:nvSpPr>
        <p:spPr>
          <a:xfrm>
            <a:off x="8161216" y="2411822"/>
            <a:ext cx="3385414" cy="369332"/>
          </a:xfrm>
          <a:prstGeom prst="rect">
            <a:avLst/>
          </a:prstGeom>
          <a:noFill/>
        </p:spPr>
        <p:txBody>
          <a:bodyPr wrap="none" rtlCol="0">
            <a:spAutoFit/>
          </a:bodyPr>
          <a:lstStyle/>
          <a:p>
            <a:r>
              <a:rPr lang="fr-US" dirty="0"/>
              <a:t>LE PROGRAMME D’HISTOIRE 2020</a:t>
            </a:r>
          </a:p>
        </p:txBody>
      </p:sp>
    </p:spTree>
    <p:extLst>
      <p:ext uri="{BB962C8B-B14F-4D97-AF65-F5344CB8AC3E}">
        <p14:creationId xmlns:p14="http://schemas.microsoft.com/office/powerpoint/2010/main" val="1648654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378124D-1A78-6161-0F5D-943C72D6DC77}"/>
              </a:ext>
            </a:extLst>
          </p:cNvPr>
          <p:cNvSpPr>
            <a:spLocks noGrp="1"/>
          </p:cNvSpPr>
          <p:nvPr>
            <p:ph idx="1"/>
          </p:nvPr>
        </p:nvSpPr>
        <p:spPr>
          <a:xfrm>
            <a:off x="627529" y="179294"/>
            <a:ext cx="11223811" cy="5739839"/>
          </a:xfrm>
        </p:spPr>
        <p:txBody>
          <a:bodyPr>
            <a:normAutofit/>
          </a:bodyPr>
          <a:lstStyle/>
          <a:p>
            <a:pPr marL="0" indent="0">
              <a:lnSpc>
                <a:spcPts val="3060"/>
              </a:lnSpc>
              <a:buNone/>
            </a:pPr>
            <a:r>
              <a:rPr lang="fr-US" dirty="0">
                <a:latin typeface="Calibri" panose="020F0502020204030204" pitchFamily="34" charset="0"/>
                <a:cs typeface="Calibri" panose="020F0502020204030204" pitchFamily="34" charset="0"/>
              </a:rPr>
              <a:t>Une même enseignante intervenant dans 3 classes de CM (CM1-CM2) dans le </a:t>
            </a:r>
            <a:r>
              <a:rPr lang="fr-US" b="1" dirty="0">
                <a:solidFill>
                  <a:srgbClr val="0432FF"/>
                </a:solidFill>
                <a:latin typeface="Calibri" panose="020F0502020204030204" pitchFamily="34" charset="0"/>
                <a:cs typeface="Calibri" panose="020F0502020204030204" pitchFamily="34" charset="0"/>
              </a:rPr>
              <a:t>cadre d’une progression spiralaire </a:t>
            </a:r>
            <a:r>
              <a:rPr lang="fr-US" dirty="0">
                <a:latin typeface="Calibri" panose="020F0502020204030204" pitchFamily="34" charset="0"/>
                <a:cs typeface="Calibri" panose="020F0502020204030204" pitchFamily="34" charset="0"/>
              </a:rPr>
              <a:t>: </a:t>
            </a:r>
          </a:p>
          <a:p>
            <a:pPr marL="0" indent="0">
              <a:lnSpc>
                <a:spcPts val="3060"/>
              </a:lnSpc>
              <a:buNone/>
            </a:pPr>
            <a:endParaRPr lang="fr-US" sz="2800" kern="50" dirty="0">
              <a:effectLst/>
              <a:latin typeface="Calibri" panose="020F0502020204030204" pitchFamily="34" charset="0"/>
              <a:ea typeface="NSimSun" panose="02010609030101010101" pitchFamily="49" charset="-122"/>
              <a:cs typeface="Calibri" panose="020F0502020204030204" pitchFamily="34" charset="0"/>
            </a:endParaRPr>
          </a:p>
        </p:txBody>
      </p:sp>
      <p:pic>
        <p:nvPicPr>
          <p:cNvPr id="5" name="Image 4">
            <a:extLst>
              <a:ext uri="{FF2B5EF4-FFF2-40B4-BE49-F238E27FC236}">
                <a16:creationId xmlns:a16="http://schemas.microsoft.com/office/drawing/2014/main" id="{0F5627EF-FC1F-5C5D-1EE1-2A712995776A}"/>
              </a:ext>
            </a:extLst>
          </p:cNvPr>
          <p:cNvPicPr>
            <a:picLocks noChangeAspect="1"/>
          </p:cNvPicPr>
          <p:nvPr/>
        </p:nvPicPr>
        <p:blipFill>
          <a:blip r:embed="rId2"/>
          <a:stretch>
            <a:fillRect/>
          </a:stretch>
        </p:blipFill>
        <p:spPr>
          <a:xfrm>
            <a:off x="627529" y="1083239"/>
            <a:ext cx="11191113" cy="781424"/>
          </a:xfrm>
          <a:prstGeom prst="rect">
            <a:avLst/>
          </a:prstGeom>
        </p:spPr>
      </p:pic>
      <p:pic>
        <p:nvPicPr>
          <p:cNvPr id="7" name="Image 6">
            <a:extLst>
              <a:ext uri="{FF2B5EF4-FFF2-40B4-BE49-F238E27FC236}">
                <a16:creationId xmlns:a16="http://schemas.microsoft.com/office/drawing/2014/main" id="{66EC50A0-DDB7-0367-9E32-79422E8AFF86}"/>
              </a:ext>
            </a:extLst>
          </p:cNvPr>
          <p:cNvPicPr>
            <a:picLocks noChangeAspect="1"/>
          </p:cNvPicPr>
          <p:nvPr/>
        </p:nvPicPr>
        <p:blipFill>
          <a:blip r:embed="rId3"/>
          <a:stretch>
            <a:fillRect/>
          </a:stretch>
        </p:blipFill>
        <p:spPr>
          <a:xfrm>
            <a:off x="627529" y="1864663"/>
            <a:ext cx="11191112" cy="3237329"/>
          </a:xfrm>
          <a:prstGeom prst="rect">
            <a:avLst/>
          </a:prstGeom>
        </p:spPr>
      </p:pic>
      <p:pic>
        <p:nvPicPr>
          <p:cNvPr id="11" name="Image 10">
            <a:extLst>
              <a:ext uri="{FF2B5EF4-FFF2-40B4-BE49-F238E27FC236}">
                <a16:creationId xmlns:a16="http://schemas.microsoft.com/office/drawing/2014/main" id="{F7447922-E275-840F-7891-DB23659E0FE0}"/>
              </a:ext>
            </a:extLst>
          </p:cNvPr>
          <p:cNvPicPr>
            <a:picLocks noChangeAspect="1"/>
          </p:cNvPicPr>
          <p:nvPr/>
        </p:nvPicPr>
        <p:blipFill>
          <a:blip r:embed="rId4"/>
          <a:stretch>
            <a:fillRect/>
          </a:stretch>
        </p:blipFill>
        <p:spPr>
          <a:xfrm>
            <a:off x="627529" y="5101991"/>
            <a:ext cx="11218492" cy="1594647"/>
          </a:xfrm>
          <a:prstGeom prst="rect">
            <a:avLst/>
          </a:prstGeom>
        </p:spPr>
      </p:pic>
      <p:sp>
        <p:nvSpPr>
          <p:cNvPr id="12" name="Rectangle 11">
            <a:extLst>
              <a:ext uri="{FF2B5EF4-FFF2-40B4-BE49-F238E27FC236}">
                <a16:creationId xmlns:a16="http://schemas.microsoft.com/office/drawing/2014/main" id="{8347A716-06C5-1BC2-C933-A33762AC2E8C}"/>
              </a:ext>
            </a:extLst>
          </p:cNvPr>
          <p:cNvSpPr/>
          <p:nvPr/>
        </p:nvSpPr>
        <p:spPr>
          <a:xfrm>
            <a:off x="627529" y="5360894"/>
            <a:ext cx="11218492" cy="32273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US"/>
          </a:p>
        </p:txBody>
      </p:sp>
      <p:sp>
        <p:nvSpPr>
          <p:cNvPr id="13" name="Rectangle 12">
            <a:extLst>
              <a:ext uri="{FF2B5EF4-FFF2-40B4-BE49-F238E27FC236}">
                <a16:creationId xmlns:a16="http://schemas.microsoft.com/office/drawing/2014/main" id="{7954AF38-E775-BC0E-CF82-38466040CC4E}"/>
              </a:ext>
            </a:extLst>
          </p:cNvPr>
          <p:cNvSpPr/>
          <p:nvPr/>
        </p:nvSpPr>
        <p:spPr>
          <a:xfrm>
            <a:off x="10650071" y="1577788"/>
            <a:ext cx="1150642" cy="511884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US"/>
          </a:p>
        </p:txBody>
      </p:sp>
    </p:spTree>
    <p:extLst>
      <p:ext uri="{BB962C8B-B14F-4D97-AF65-F5344CB8AC3E}">
        <p14:creationId xmlns:p14="http://schemas.microsoft.com/office/powerpoint/2010/main" val="2458673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D74AB-F90C-A536-0C98-0351E2A16CC7}"/>
            </a:ext>
          </a:extLst>
        </p:cNvPr>
        <p:cNvGrpSpPr/>
        <p:nvPr/>
      </p:nvGrpSpPr>
      <p:grpSpPr>
        <a:xfrm>
          <a:off x="0" y="0"/>
          <a:ext cx="0" cy="0"/>
          <a:chOff x="0" y="0"/>
          <a:chExt cx="0" cy="0"/>
        </a:xfrm>
      </p:grpSpPr>
      <p:sp>
        <p:nvSpPr>
          <p:cNvPr id="122" name="PlaceHolder 1">
            <a:extLst>
              <a:ext uri="{FF2B5EF4-FFF2-40B4-BE49-F238E27FC236}">
                <a16:creationId xmlns:a16="http://schemas.microsoft.com/office/drawing/2014/main" id="{530D41AD-002D-5BD4-A7B4-6F276AE75137}"/>
              </a:ext>
            </a:extLst>
          </p:cNvPr>
          <p:cNvSpPr>
            <a:spLocks noGrp="1"/>
          </p:cNvSpPr>
          <p:nvPr>
            <p:ph type="title"/>
          </p:nvPr>
        </p:nvSpPr>
        <p:spPr>
          <a:xfrm>
            <a:off x="658440" y="231436"/>
            <a:ext cx="10694880" cy="859320"/>
          </a:xfrm>
          <a:prstGeom prst="rect">
            <a:avLst/>
          </a:prstGeom>
          <a:noFill/>
          <a:ln w="0">
            <a:noFill/>
          </a:ln>
        </p:spPr>
        <p:txBody>
          <a:bodyPr lIns="91440" tIns="45720" rIns="91440" bIns="45720" anchor="ctr">
            <a:noAutofit/>
          </a:bodyPr>
          <a:lstStyle/>
          <a:p>
            <a:pPr indent="0" defTabSz="914400">
              <a:lnSpc>
                <a:spcPct val="90000"/>
              </a:lnSpc>
              <a:buNone/>
            </a:pPr>
            <a:r>
              <a:rPr lang="fr-US" sz="4400" b="1" strike="noStrike" spc="-1" dirty="0">
                <a:solidFill>
                  <a:schemeClr val="dk1"/>
                </a:solidFill>
                <a:latin typeface="Calibri Light"/>
              </a:rPr>
              <a:t>Le contexte </a:t>
            </a:r>
            <a:endParaRPr lang="fr-US" sz="4400" b="0" strike="noStrike" spc="-1" dirty="0">
              <a:solidFill>
                <a:schemeClr val="dk1"/>
              </a:solidFill>
              <a:latin typeface="Calibri"/>
            </a:endParaRPr>
          </a:p>
        </p:txBody>
      </p:sp>
      <p:sp>
        <p:nvSpPr>
          <p:cNvPr id="123" name="PlaceHolder 2">
            <a:extLst>
              <a:ext uri="{FF2B5EF4-FFF2-40B4-BE49-F238E27FC236}">
                <a16:creationId xmlns:a16="http://schemas.microsoft.com/office/drawing/2014/main" id="{6E1D47D6-5251-4018-7DAB-E590C6DD9462}"/>
              </a:ext>
            </a:extLst>
          </p:cNvPr>
          <p:cNvSpPr>
            <a:spLocks noGrp="1"/>
          </p:cNvSpPr>
          <p:nvPr>
            <p:ph/>
          </p:nvPr>
        </p:nvSpPr>
        <p:spPr>
          <a:xfrm>
            <a:off x="658440" y="1257840"/>
            <a:ext cx="10826978" cy="5198378"/>
          </a:xfrm>
          <a:prstGeom prst="rect">
            <a:avLst/>
          </a:prstGeom>
          <a:noFill/>
          <a:ln w="0">
            <a:noFill/>
          </a:ln>
        </p:spPr>
        <p:txBody>
          <a:bodyPr lIns="91440" tIns="45720" rIns="91440" bIns="45720" anchor="t">
            <a:normAutofit/>
          </a:bodyPr>
          <a:lstStyle/>
          <a:p>
            <a:pPr indent="0" algn="just" defTabSz="914400">
              <a:lnSpc>
                <a:spcPts val="2659"/>
              </a:lnSpc>
              <a:spcBef>
                <a:spcPts val="400"/>
              </a:spcBef>
              <a:buNone/>
              <a:tabLst>
                <a:tab pos="0" algn="l"/>
              </a:tabLst>
            </a:pPr>
            <a:r>
              <a:rPr lang="fr-FR" sz="2800" b="1" spc="-1" dirty="0">
                <a:solidFill>
                  <a:schemeClr val="dk1"/>
                </a:solidFill>
                <a:latin typeface="Times New Roman"/>
                <a:ea typeface="MS Mincho"/>
              </a:rPr>
              <a:t>Consignes données par l’enseignante :</a:t>
            </a:r>
          </a:p>
          <a:p>
            <a:pPr indent="0" algn="just" defTabSz="914400">
              <a:lnSpc>
                <a:spcPts val="2659"/>
              </a:lnSpc>
              <a:spcBef>
                <a:spcPts val="400"/>
              </a:spcBef>
              <a:buNone/>
              <a:tabLst>
                <a:tab pos="0" algn="l"/>
              </a:tabLst>
            </a:pPr>
            <a:endParaRPr lang="fr-FR" sz="2800" b="1" strike="noStrike" spc="-1" dirty="0">
              <a:solidFill>
                <a:schemeClr val="dk1"/>
              </a:solidFill>
              <a:latin typeface="Times New Roman"/>
              <a:ea typeface="MS Mincho"/>
            </a:endParaRPr>
          </a:p>
          <a:p>
            <a:pPr algn="just"/>
            <a:r>
              <a:rPr lang="fr-FR" sz="2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Dans la </a:t>
            </a:r>
            <a:r>
              <a:rPr lang="fr-FR" sz="28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séquence</a:t>
            </a:r>
            <a:r>
              <a:rPr lang="fr-FR" sz="2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b="1" dirty="0">
                <a:solidFill>
                  <a:srgbClr val="0432FF"/>
                </a:solidFill>
                <a:effectLst/>
                <a:latin typeface="Times New Roman" panose="02020603050405020304" pitchFamily="18" charset="0"/>
                <a:ea typeface="DengXian" panose="02010600030101010101" pitchFamily="2" charset="-122"/>
                <a:cs typeface="Times New Roman" panose="02020603050405020304" pitchFamily="18" charset="0"/>
              </a:rPr>
              <a:t>les énergies, machines et progrès au XIXème siècle </a:t>
            </a:r>
            <a:r>
              <a:rPr lang="fr-FR" sz="2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les élèves ont d’abord travaillé </a:t>
            </a:r>
            <a:r>
              <a:rPr lang="fr-FR" sz="2800" b="1"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en séance 1 </a:t>
            </a:r>
            <a:r>
              <a:rPr lang="fr-FR" sz="2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sur les énergies connues et utilisées jusqu'à la fin du XVIIIème siècle ainsi que sur l'invention du </a:t>
            </a:r>
            <a:r>
              <a:rPr lang="fr-FR" sz="28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moteur à vapeur </a:t>
            </a:r>
            <a:r>
              <a:rPr lang="fr-FR" sz="2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et son fonctionnement. </a:t>
            </a:r>
          </a:p>
          <a:p>
            <a:pPr algn="just"/>
            <a:endParaRPr lang="fr-US" sz="2800" dirty="0">
              <a:effectLst/>
              <a:latin typeface="Calibri" panose="020F0502020204030204" pitchFamily="34" charset="0"/>
              <a:ea typeface="DengXian" panose="02010600030101010101" pitchFamily="2" charset="-122"/>
              <a:cs typeface="Times New Roman" panose="02020603050405020304" pitchFamily="18" charset="0"/>
            </a:endParaRPr>
          </a:p>
          <a:p>
            <a:pPr algn="just"/>
            <a:r>
              <a:rPr lang="fr-FR" sz="2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Les questionnaires sont utilisés en </a:t>
            </a:r>
            <a:r>
              <a:rPr lang="fr-FR" sz="2800" b="1" dirty="0">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séance 2</a:t>
            </a:r>
            <a:r>
              <a:rPr lang="fr-FR" sz="2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où il s’agit de mettre l'accent sur les </a:t>
            </a:r>
            <a:r>
              <a:rPr lang="fr-FR" sz="2800" b="1" dirty="0">
                <a:solidFill>
                  <a:srgbClr val="0432FF"/>
                </a:solidFill>
                <a:effectLst/>
                <a:latin typeface="Times New Roman" panose="02020603050405020304" pitchFamily="18" charset="0"/>
                <a:ea typeface="DengXian" panose="02010600030101010101" pitchFamily="2" charset="-122"/>
                <a:cs typeface="Times New Roman" panose="02020603050405020304" pitchFamily="18" charset="0"/>
              </a:rPr>
              <a:t>progrès apportés grâce aux machines dans 2 domaines </a:t>
            </a:r>
            <a:r>
              <a:rPr lang="fr-FR" sz="2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b="1" dirty="0">
                <a:solidFill>
                  <a:srgbClr val="0432FF"/>
                </a:solidFill>
                <a:effectLst/>
                <a:latin typeface="Times New Roman" panose="02020603050405020304" pitchFamily="18" charset="0"/>
                <a:ea typeface="DengXian" panose="02010600030101010101" pitchFamily="2" charset="-122"/>
                <a:cs typeface="Times New Roman" panose="02020603050405020304" pitchFamily="18" charset="0"/>
              </a:rPr>
              <a:t>l’agriculture et les transports</a:t>
            </a:r>
            <a:r>
              <a:rPr lang="fr-FR" sz="2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p>
          <a:p>
            <a:pPr algn="just"/>
            <a:endParaRPr lang="fr-FR" sz="2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algn="just"/>
            <a:r>
              <a:rPr lang="fr-FR" sz="2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Lors des </a:t>
            </a:r>
            <a:r>
              <a:rPr lang="fr-FR" sz="28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séances suivantes</a:t>
            </a:r>
            <a:r>
              <a:rPr lang="fr-FR" sz="2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la condition ouvrière au travail et les aspects sociétaux liés à l'industrialisation seront analysés.</a:t>
            </a:r>
            <a:endParaRPr lang="fr-US" sz="2800" b="0" strike="noStrike" spc="-1" dirty="0">
              <a:solidFill>
                <a:schemeClr val="dk1"/>
              </a:solidFill>
              <a:latin typeface="Calibri"/>
            </a:endParaRPr>
          </a:p>
        </p:txBody>
      </p:sp>
    </p:spTree>
    <p:extLst>
      <p:ext uri="{BB962C8B-B14F-4D97-AF65-F5344CB8AC3E}">
        <p14:creationId xmlns:p14="http://schemas.microsoft.com/office/powerpoint/2010/main" val="789504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76E1436-9580-5623-560B-1B8CCE175FEA}"/>
              </a:ext>
            </a:extLst>
          </p:cNvPr>
          <p:cNvPicPr>
            <a:picLocks noChangeAspect="1"/>
          </p:cNvPicPr>
          <p:nvPr/>
        </p:nvPicPr>
        <p:blipFill>
          <a:blip r:embed="rId2"/>
          <a:stretch>
            <a:fillRect/>
          </a:stretch>
        </p:blipFill>
        <p:spPr>
          <a:xfrm>
            <a:off x="1216313" y="0"/>
            <a:ext cx="9335425" cy="3981450"/>
          </a:xfrm>
          <a:prstGeom prst="rect">
            <a:avLst/>
          </a:prstGeom>
        </p:spPr>
      </p:pic>
      <p:pic>
        <p:nvPicPr>
          <p:cNvPr id="5" name="Image 4">
            <a:extLst>
              <a:ext uri="{FF2B5EF4-FFF2-40B4-BE49-F238E27FC236}">
                <a16:creationId xmlns:a16="http://schemas.microsoft.com/office/drawing/2014/main" id="{E8491F0D-0893-C23B-E0F1-CDE63ADD0405}"/>
              </a:ext>
            </a:extLst>
          </p:cNvPr>
          <p:cNvPicPr>
            <a:picLocks noChangeAspect="1"/>
          </p:cNvPicPr>
          <p:nvPr/>
        </p:nvPicPr>
        <p:blipFill>
          <a:blip r:embed="rId3"/>
          <a:stretch>
            <a:fillRect/>
          </a:stretch>
        </p:blipFill>
        <p:spPr>
          <a:xfrm>
            <a:off x="914401" y="4062581"/>
            <a:ext cx="10363199" cy="2795419"/>
          </a:xfrm>
          <a:prstGeom prst="rect">
            <a:avLst/>
          </a:prstGeom>
        </p:spPr>
      </p:pic>
      <p:cxnSp>
        <p:nvCxnSpPr>
          <p:cNvPr id="7" name="Connecteur droit 6">
            <a:extLst>
              <a:ext uri="{FF2B5EF4-FFF2-40B4-BE49-F238E27FC236}">
                <a16:creationId xmlns:a16="http://schemas.microsoft.com/office/drawing/2014/main" id="{EEF71270-BD85-185D-E8C8-28D7EB1E30A8}"/>
              </a:ext>
            </a:extLst>
          </p:cNvPr>
          <p:cNvCxnSpPr/>
          <p:nvPr/>
        </p:nvCxnSpPr>
        <p:spPr>
          <a:xfrm>
            <a:off x="0" y="4043796"/>
            <a:ext cx="12192000" cy="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329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672120" y="0"/>
            <a:ext cx="10515240" cy="931320"/>
          </a:xfrm>
          <a:prstGeom prst="rect">
            <a:avLst/>
          </a:prstGeom>
          <a:noFill/>
          <a:ln w="0">
            <a:noFill/>
          </a:ln>
        </p:spPr>
        <p:txBody>
          <a:bodyPr lIns="91440" tIns="45720" rIns="91440" bIns="45720" anchor="ctr">
            <a:noAutofit/>
          </a:bodyPr>
          <a:lstStyle/>
          <a:p>
            <a:pPr indent="0" defTabSz="914400">
              <a:lnSpc>
                <a:spcPct val="90000"/>
              </a:lnSpc>
              <a:buNone/>
            </a:pPr>
            <a:r>
              <a:rPr lang="fr-FR" sz="4400" b="1" strike="noStrike" spc="-1">
                <a:solidFill>
                  <a:schemeClr val="dk1"/>
                </a:solidFill>
                <a:latin typeface="Calibri Light"/>
              </a:rPr>
              <a:t>Retour sur les questionnaires</a:t>
            </a:r>
            <a:r>
              <a:rPr lang="fr-FR" sz="4400" b="0" strike="noStrike" spc="-1">
                <a:solidFill>
                  <a:schemeClr val="dk1"/>
                </a:solidFill>
                <a:latin typeface="Calibri Light"/>
              </a:rPr>
              <a:t>	</a:t>
            </a:r>
            <a:endParaRPr lang="fr-US" sz="4400" b="0" strike="noStrike" spc="-1">
              <a:solidFill>
                <a:schemeClr val="dk1"/>
              </a:solidFill>
              <a:latin typeface="Calibri"/>
            </a:endParaRPr>
          </a:p>
        </p:txBody>
      </p:sp>
      <p:sp>
        <p:nvSpPr>
          <p:cNvPr id="135" name="PlaceHolder 2"/>
          <p:cNvSpPr>
            <a:spLocks noGrp="1"/>
          </p:cNvSpPr>
          <p:nvPr>
            <p:ph/>
          </p:nvPr>
        </p:nvSpPr>
        <p:spPr>
          <a:xfrm>
            <a:off x="672120" y="798480"/>
            <a:ext cx="11065320" cy="5925960"/>
          </a:xfrm>
          <a:prstGeom prst="rect">
            <a:avLst/>
          </a:prstGeom>
          <a:noFill/>
          <a:ln w="0">
            <a:noFill/>
          </a:ln>
        </p:spPr>
        <p:txBody>
          <a:bodyPr lIns="91440" tIns="45720" rIns="91440" bIns="45720" anchor="t">
            <a:normAutofit/>
          </a:bodyPr>
          <a:lstStyle/>
          <a:p>
            <a:pPr indent="0" algn="just" defTabSz="914400">
              <a:lnSpc>
                <a:spcPct val="90000"/>
              </a:lnSpc>
              <a:spcBef>
                <a:spcPts val="1001"/>
              </a:spcBef>
              <a:buNone/>
              <a:tabLst>
                <a:tab pos="0" algn="l"/>
              </a:tabLst>
            </a:pPr>
            <a:r>
              <a:rPr lang="fr-FR" sz="2800" b="0" strike="noStrike" spc="-1" dirty="0">
                <a:solidFill>
                  <a:schemeClr val="dk1"/>
                </a:solidFill>
                <a:latin typeface="Wingdings"/>
              </a:rPr>
              <a:t></a:t>
            </a:r>
            <a:r>
              <a:rPr lang="fr-FR" sz="2800" b="0" strike="noStrike" spc="-1" dirty="0">
                <a:solidFill>
                  <a:schemeClr val="dk1"/>
                </a:solidFill>
                <a:latin typeface="Calibri"/>
              </a:rPr>
              <a:t> Dépôt du questionnaire sur CELENE (dans l’UE11EC4-UE21EC4) </a:t>
            </a:r>
            <a:r>
              <a:rPr lang="fr-FR" sz="2800" b="0" strike="noStrike" spc="-1" dirty="0">
                <a:solidFill>
                  <a:srgbClr val="FF0000"/>
                </a:solidFill>
                <a:latin typeface="Calibri"/>
              </a:rPr>
              <a:t>avec indication des noms et prénoms dans le fichier et dans l’intitulé du fichier :</a:t>
            </a:r>
            <a:endParaRPr lang="fr-US" sz="2800" b="0" strike="noStrike" spc="-1" dirty="0">
              <a:solidFill>
                <a:schemeClr val="dk1"/>
              </a:solidFill>
              <a:latin typeface="Calibri"/>
            </a:endParaRPr>
          </a:p>
          <a:p>
            <a:pPr indent="0" algn="ctr" defTabSz="914400">
              <a:lnSpc>
                <a:spcPct val="90000"/>
              </a:lnSpc>
              <a:spcBef>
                <a:spcPts val="1001"/>
              </a:spcBef>
              <a:buNone/>
              <a:tabLst>
                <a:tab pos="0" algn="l"/>
              </a:tabLst>
            </a:pPr>
            <a:r>
              <a:rPr lang="fr-FR" sz="2800" b="0" strike="noStrike" spc="-1" dirty="0">
                <a:solidFill>
                  <a:srgbClr val="0432FF"/>
                </a:solidFill>
                <a:latin typeface="Calibri"/>
              </a:rPr>
              <a:t>QUESTIONNAIRE_DOC1ou2ou3_M1AouB_NOMS</a:t>
            </a:r>
          </a:p>
          <a:p>
            <a:pPr indent="0" algn="ctr" defTabSz="914400">
              <a:lnSpc>
                <a:spcPct val="90000"/>
              </a:lnSpc>
              <a:spcBef>
                <a:spcPts val="1001"/>
              </a:spcBef>
              <a:buNone/>
              <a:tabLst>
                <a:tab pos="0" algn="l"/>
              </a:tabLst>
            </a:pPr>
            <a:endParaRPr lang="fr-US" sz="2800" b="0" strike="noStrike" spc="-1" dirty="0">
              <a:solidFill>
                <a:schemeClr val="dk1"/>
              </a:solidFill>
              <a:latin typeface="Calibri"/>
            </a:endParaRPr>
          </a:p>
          <a:p>
            <a:pPr indent="0" algn="just" defTabSz="914400">
              <a:lnSpc>
                <a:spcPct val="90000"/>
              </a:lnSpc>
              <a:spcBef>
                <a:spcPts val="499"/>
              </a:spcBef>
              <a:buNone/>
              <a:tabLst>
                <a:tab pos="0" algn="l"/>
              </a:tabLst>
            </a:pPr>
            <a:r>
              <a:rPr lang="fr-FR" sz="2800" b="0" u="sng" strike="noStrike" spc="-1" dirty="0">
                <a:solidFill>
                  <a:schemeClr val="dk1"/>
                </a:solidFill>
                <a:uFillTx/>
                <a:latin typeface="Calibri"/>
              </a:rPr>
              <a:t>Modalités du « retour » </a:t>
            </a:r>
            <a:endParaRPr lang="fr-US" sz="2800" b="0" strike="noStrike" spc="-1" dirty="0">
              <a:solidFill>
                <a:schemeClr val="dk1"/>
              </a:solidFill>
              <a:latin typeface="Calibri"/>
            </a:endParaRPr>
          </a:p>
          <a:p>
            <a:pPr indent="0" algn="just" defTabSz="914400">
              <a:lnSpc>
                <a:spcPct val="90000"/>
              </a:lnSpc>
              <a:spcBef>
                <a:spcPts val="499"/>
              </a:spcBef>
              <a:buNone/>
              <a:tabLst>
                <a:tab pos="0" algn="l"/>
              </a:tabLst>
            </a:pPr>
            <a:r>
              <a:rPr lang="fr-FR" sz="2400" b="0" strike="noStrike" spc="-1" dirty="0">
                <a:solidFill>
                  <a:schemeClr val="dk1"/>
                </a:solidFill>
                <a:latin typeface="Calibri"/>
              </a:rPr>
              <a:t>Les questionnaires sont échangés entre groupes A et B</a:t>
            </a:r>
            <a:r>
              <a:rPr lang="fr-FR" sz="2400" spc="-1" dirty="0">
                <a:solidFill>
                  <a:schemeClr val="dk1"/>
                </a:solidFill>
                <a:latin typeface="Calibri"/>
              </a:rPr>
              <a:t> pour être</a:t>
            </a:r>
            <a:r>
              <a:rPr lang="fr-FR" sz="2400" b="0" strike="noStrike" spc="-1" dirty="0">
                <a:solidFill>
                  <a:schemeClr val="dk1"/>
                </a:solidFill>
                <a:latin typeface="Calibri"/>
              </a:rPr>
              <a:t> testés. Une analyse est rédigée pour chaque questionnaire avec éventuellement des propositions de modifications. Les analyses sont transmises à l’autre groupe.</a:t>
            </a:r>
            <a:endParaRPr lang="fr-US" sz="2400" b="0" strike="noStrike" spc="-1" dirty="0">
              <a:solidFill>
                <a:schemeClr val="dk1"/>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838080" y="6732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US" sz="4400" b="1" strike="noStrike" spc="-1">
                <a:solidFill>
                  <a:schemeClr val="dk1"/>
                </a:solidFill>
                <a:latin typeface="Times New Roman"/>
              </a:rPr>
              <a:t>Organisation de l’UE</a:t>
            </a:r>
            <a:endParaRPr lang="fr-US" sz="4400" b="0" strike="noStrike" spc="-1">
              <a:solidFill>
                <a:schemeClr val="dk1"/>
              </a:solidFill>
              <a:latin typeface="Calibri"/>
            </a:endParaRPr>
          </a:p>
        </p:txBody>
      </p:sp>
      <p:sp>
        <p:nvSpPr>
          <p:cNvPr id="81" name="PlaceHolder 2"/>
          <p:cNvSpPr>
            <a:spLocks noGrp="1"/>
          </p:cNvSpPr>
          <p:nvPr>
            <p:ph/>
          </p:nvPr>
        </p:nvSpPr>
        <p:spPr>
          <a:xfrm>
            <a:off x="838080" y="1392840"/>
            <a:ext cx="10515240" cy="509940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fr-US" sz="2800" b="0" strike="noStrike" spc="-1">
                <a:solidFill>
                  <a:schemeClr val="dk1"/>
                </a:solidFill>
                <a:latin typeface="Times New Roman"/>
              </a:rPr>
              <a:t>Volume horaire : 4 HTD</a:t>
            </a:r>
            <a:endParaRPr lang="fr-US" sz="2800" b="0" strike="noStrike" spc="-1">
              <a:solidFill>
                <a:schemeClr val="dk1"/>
              </a:solidFill>
              <a:latin typeface="Calibri"/>
            </a:endParaRPr>
          </a:p>
          <a:p>
            <a:pPr indent="0" defTabSz="914400">
              <a:lnSpc>
                <a:spcPct val="90000"/>
              </a:lnSpc>
              <a:spcBef>
                <a:spcPts val="1001"/>
              </a:spcBef>
              <a:buNone/>
              <a:tabLst>
                <a:tab pos="0" algn="l"/>
              </a:tabLst>
            </a:pPr>
            <a:r>
              <a:rPr lang="fr-US" sz="2800" b="1" strike="noStrike" spc="-1">
                <a:solidFill>
                  <a:srgbClr val="0432FF"/>
                </a:solidFill>
                <a:latin typeface="Times New Roman"/>
              </a:rPr>
              <a:t>GROUPE A</a:t>
            </a:r>
            <a:endParaRPr lang="fr-US" sz="2800" b="0" strike="noStrike" spc="-1">
              <a:solidFill>
                <a:schemeClr val="dk1"/>
              </a:solidFill>
              <a:latin typeface="Calibri"/>
            </a:endParaRPr>
          </a:p>
          <a:p>
            <a:pPr indent="0" defTabSz="914400">
              <a:lnSpc>
                <a:spcPct val="90000"/>
              </a:lnSpc>
              <a:spcBef>
                <a:spcPts val="1001"/>
              </a:spcBef>
              <a:buNone/>
              <a:tabLst>
                <a:tab pos="0" algn="l"/>
              </a:tabLst>
            </a:pPr>
            <a:r>
              <a:rPr lang="fr-FR" sz="2800" b="0" u="sng" strike="noStrike" spc="-1">
                <a:solidFill>
                  <a:schemeClr val="dk1"/>
                </a:solidFill>
                <a:uFillTx/>
                <a:latin typeface="Times New Roman"/>
              </a:rPr>
              <a:t>Vendredi 7 </a:t>
            </a:r>
            <a:r>
              <a:rPr lang="fr-FR" sz="2800" b="0" strike="noStrike" spc="-1">
                <a:solidFill>
                  <a:schemeClr val="dk1"/>
                </a:solidFill>
                <a:latin typeface="Times New Roman"/>
              </a:rPr>
              <a:t>mars 9h-12h</a:t>
            </a:r>
            <a:endParaRPr lang="fr-US" sz="2800" b="0" strike="noStrike" spc="-1">
              <a:solidFill>
                <a:schemeClr val="dk1"/>
              </a:solidFill>
              <a:latin typeface="Calibri"/>
            </a:endParaRPr>
          </a:p>
          <a:p>
            <a:pPr indent="0" defTabSz="914400">
              <a:lnSpc>
                <a:spcPct val="90000"/>
              </a:lnSpc>
              <a:spcBef>
                <a:spcPts val="1001"/>
              </a:spcBef>
              <a:buNone/>
              <a:tabLst>
                <a:tab pos="0" algn="l"/>
              </a:tabLst>
            </a:pPr>
            <a:r>
              <a:rPr lang="fr-FR" sz="2800" b="0" strike="noStrike" spc="-1">
                <a:solidFill>
                  <a:schemeClr val="dk1"/>
                </a:solidFill>
                <a:latin typeface="Times New Roman"/>
              </a:rPr>
              <a:t>TD1 </a:t>
            </a:r>
            <a:r>
              <a:rPr lang="fr-US" sz="2800" b="0" strike="noStrike" spc="-1">
                <a:solidFill>
                  <a:schemeClr val="dk1"/>
                </a:solidFill>
                <a:latin typeface="Times New Roman"/>
              </a:rPr>
              <a:t>- </a:t>
            </a:r>
            <a:r>
              <a:rPr lang="fr-FR" sz="2800" b="0" strike="noStrike" spc="-1">
                <a:solidFill>
                  <a:schemeClr val="dk1"/>
                </a:solidFill>
                <a:latin typeface="Times New Roman"/>
              </a:rPr>
              <a:t> 3h</a:t>
            </a:r>
            <a:endParaRPr lang="fr-US" sz="2800" b="0" strike="noStrike" spc="-1">
              <a:solidFill>
                <a:schemeClr val="dk1"/>
              </a:solidFill>
              <a:latin typeface="Calibri"/>
            </a:endParaRPr>
          </a:p>
          <a:p>
            <a:pPr indent="0" defTabSz="914400">
              <a:lnSpc>
                <a:spcPct val="90000"/>
              </a:lnSpc>
              <a:spcBef>
                <a:spcPts val="1001"/>
              </a:spcBef>
              <a:buNone/>
              <a:tabLst>
                <a:tab pos="0" algn="l"/>
              </a:tabLst>
            </a:pPr>
            <a:r>
              <a:rPr lang="fr-FR" sz="2800" b="0" strike="noStrike" spc="-1">
                <a:solidFill>
                  <a:schemeClr val="dk1"/>
                </a:solidFill>
                <a:latin typeface="Times New Roman"/>
              </a:rPr>
              <a:t>Analyse et discours de la méthode</a:t>
            </a:r>
            <a:endParaRPr lang="fr-US" sz="2800" b="0" strike="noStrike" spc="-1">
              <a:solidFill>
                <a:schemeClr val="dk1"/>
              </a:solidFill>
              <a:latin typeface="Calibri"/>
            </a:endParaRPr>
          </a:p>
          <a:p>
            <a:pPr indent="0" defTabSz="914400">
              <a:lnSpc>
                <a:spcPct val="90000"/>
              </a:lnSpc>
              <a:spcBef>
                <a:spcPts val="1001"/>
              </a:spcBef>
              <a:buNone/>
              <a:tabLst>
                <a:tab pos="0" algn="l"/>
              </a:tabLst>
            </a:pPr>
            <a:r>
              <a:rPr lang="fr-FR" sz="2800" b="0" strike="noStrike" spc="-1">
                <a:solidFill>
                  <a:schemeClr val="dk1"/>
                </a:solidFill>
                <a:latin typeface="Times New Roman"/>
              </a:rPr>
              <a:t>Production de questionnaire(s)</a:t>
            </a:r>
            <a:endParaRPr lang="fr-US" sz="2800" b="0" strike="noStrike" spc="-1">
              <a:solidFill>
                <a:schemeClr val="dk1"/>
              </a:solidFill>
              <a:latin typeface="Calibri"/>
            </a:endParaRPr>
          </a:p>
          <a:p>
            <a:pPr indent="0" defTabSz="914400">
              <a:lnSpc>
                <a:spcPct val="90000"/>
              </a:lnSpc>
              <a:spcBef>
                <a:spcPts val="1001"/>
              </a:spcBef>
              <a:buNone/>
              <a:tabLst>
                <a:tab pos="0" algn="l"/>
              </a:tabLst>
            </a:pPr>
            <a:r>
              <a:rPr lang="fr-FR" sz="2800" b="0" strike="sngStrike" spc="-1">
                <a:solidFill>
                  <a:srgbClr val="FF0000"/>
                </a:solidFill>
                <a:latin typeface="Wingdings"/>
              </a:rPr>
              <a:t></a:t>
            </a:r>
            <a:r>
              <a:rPr lang="fr-FR" sz="2800" b="0" strike="sngStrike" spc="-1">
                <a:solidFill>
                  <a:srgbClr val="FF0000"/>
                </a:solidFill>
                <a:latin typeface="Times New Roman"/>
              </a:rPr>
              <a:t> UTILISATION DE QUESTIONNAIRES EN CLASSES DE CM</a:t>
            </a:r>
            <a:endParaRPr lang="fr-US" sz="2800" b="0" strike="noStrike" spc="-1">
              <a:solidFill>
                <a:schemeClr val="dk1"/>
              </a:solidFill>
              <a:latin typeface="Calibri"/>
            </a:endParaRPr>
          </a:p>
          <a:p>
            <a:pPr indent="0" defTabSz="914400">
              <a:lnSpc>
                <a:spcPct val="90000"/>
              </a:lnSpc>
              <a:spcBef>
                <a:spcPts val="1001"/>
              </a:spcBef>
              <a:buNone/>
              <a:tabLst>
                <a:tab pos="0" algn="l"/>
              </a:tabLst>
            </a:pPr>
            <a:r>
              <a:rPr lang="fr-FR" sz="2800" b="0" u="sng" strike="noStrike" spc="-1">
                <a:solidFill>
                  <a:schemeClr val="dk1"/>
                </a:solidFill>
                <a:uFillTx/>
                <a:latin typeface="Times New Roman"/>
              </a:rPr>
              <a:t>Vendredi 21 </a:t>
            </a:r>
            <a:r>
              <a:rPr lang="fr-FR" sz="2800" b="0" strike="noStrike" spc="-1">
                <a:solidFill>
                  <a:schemeClr val="dk1"/>
                </a:solidFill>
                <a:latin typeface="Times New Roman"/>
              </a:rPr>
              <a:t>mars 13h30-14h30</a:t>
            </a:r>
            <a:endParaRPr lang="fr-US" sz="2800" b="0" strike="noStrike" spc="-1">
              <a:solidFill>
                <a:schemeClr val="dk1"/>
              </a:solidFill>
              <a:latin typeface="Calibri"/>
            </a:endParaRPr>
          </a:p>
          <a:p>
            <a:pPr indent="0" defTabSz="914400">
              <a:lnSpc>
                <a:spcPct val="90000"/>
              </a:lnSpc>
              <a:spcBef>
                <a:spcPts val="1001"/>
              </a:spcBef>
              <a:buNone/>
              <a:tabLst>
                <a:tab pos="0" algn="l"/>
              </a:tabLst>
            </a:pPr>
            <a:r>
              <a:rPr lang="fr-US" sz="2800" b="0" strike="noStrike" spc="-1">
                <a:solidFill>
                  <a:schemeClr val="dk1"/>
                </a:solidFill>
                <a:latin typeface="Times New Roman"/>
              </a:rPr>
              <a:t>TD2 – 1h</a:t>
            </a:r>
            <a:endParaRPr lang="fr-US" sz="2800" b="0" strike="noStrike" spc="-1">
              <a:solidFill>
                <a:schemeClr val="dk1"/>
              </a:solidFill>
              <a:latin typeface="Calibri"/>
            </a:endParaRPr>
          </a:p>
          <a:p>
            <a:pPr indent="0" defTabSz="914400">
              <a:lnSpc>
                <a:spcPct val="90000"/>
              </a:lnSpc>
              <a:spcBef>
                <a:spcPts val="1001"/>
              </a:spcBef>
              <a:buNone/>
              <a:tabLst>
                <a:tab pos="0" algn="l"/>
              </a:tabLst>
            </a:pPr>
            <a:r>
              <a:rPr lang="fr-US" sz="2800" b="0" strike="noStrike" spc="-1">
                <a:solidFill>
                  <a:schemeClr val="dk1"/>
                </a:solidFill>
                <a:latin typeface="Times New Roman"/>
              </a:rPr>
              <a:t>Retour sur les questionnaires (produits ou utilisés par les élèves)</a:t>
            </a:r>
            <a:endParaRPr lang="fr-US" sz="2800" b="0" strike="noStrike" spc="-1">
              <a:solidFill>
                <a:schemeClr val="dk1"/>
              </a:solidFill>
              <a:latin typeface="Calibri"/>
            </a:endParaRPr>
          </a:p>
          <a:p>
            <a:pPr indent="0" defTabSz="914400">
              <a:lnSpc>
                <a:spcPct val="90000"/>
              </a:lnSpc>
              <a:spcBef>
                <a:spcPts val="1001"/>
              </a:spcBef>
              <a:buNone/>
              <a:tabLst>
                <a:tab pos="0" algn="l"/>
              </a:tabLst>
            </a:pPr>
            <a:endParaRPr lang="fr-US" sz="2800" b="0" strike="noStrike" spc="-1">
              <a:solidFill>
                <a:schemeClr val="dk1"/>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672120" y="0"/>
            <a:ext cx="10515240" cy="931320"/>
          </a:xfrm>
          <a:prstGeom prst="rect">
            <a:avLst/>
          </a:prstGeom>
          <a:noFill/>
          <a:ln w="0">
            <a:noFill/>
          </a:ln>
        </p:spPr>
        <p:txBody>
          <a:bodyPr lIns="91440" tIns="45720" rIns="91440" bIns="45720" anchor="ctr">
            <a:noAutofit/>
          </a:bodyPr>
          <a:lstStyle/>
          <a:p>
            <a:pPr indent="0" defTabSz="914400">
              <a:lnSpc>
                <a:spcPct val="90000"/>
              </a:lnSpc>
              <a:buNone/>
            </a:pPr>
            <a:r>
              <a:rPr lang="fr-FR" sz="4400" b="1" strike="noStrike" spc="-1">
                <a:solidFill>
                  <a:schemeClr val="dk1"/>
                </a:solidFill>
                <a:latin typeface="Calibri Light"/>
              </a:rPr>
              <a:t>Retour sur les questionnaires</a:t>
            </a:r>
            <a:r>
              <a:rPr lang="fr-FR" sz="4400" b="0" strike="noStrike" spc="-1">
                <a:solidFill>
                  <a:schemeClr val="dk1"/>
                </a:solidFill>
                <a:latin typeface="Calibri Light"/>
              </a:rPr>
              <a:t>	</a:t>
            </a:r>
            <a:endParaRPr lang="fr-US" sz="4400" b="0" strike="noStrike" spc="-1">
              <a:solidFill>
                <a:schemeClr val="dk1"/>
              </a:solidFill>
              <a:latin typeface="Calibri"/>
            </a:endParaRPr>
          </a:p>
        </p:txBody>
      </p:sp>
      <p:sp>
        <p:nvSpPr>
          <p:cNvPr id="135" name="PlaceHolder 2"/>
          <p:cNvSpPr>
            <a:spLocks noGrp="1"/>
          </p:cNvSpPr>
          <p:nvPr>
            <p:ph/>
          </p:nvPr>
        </p:nvSpPr>
        <p:spPr>
          <a:xfrm>
            <a:off x="672120" y="798480"/>
            <a:ext cx="11065320" cy="5925960"/>
          </a:xfrm>
          <a:prstGeom prst="rect">
            <a:avLst/>
          </a:prstGeom>
          <a:noFill/>
          <a:ln w="0">
            <a:noFill/>
          </a:ln>
        </p:spPr>
        <p:txBody>
          <a:bodyPr lIns="91440" tIns="45720" rIns="91440" bIns="45720" anchor="t">
            <a:normAutofit/>
          </a:bodyPr>
          <a:lstStyle/>
          <a:p>
            <a:pPr indent="0" algn="just" defTabSz="914400">
              <a:lnSpc>
                <a:spcPct val="90000"/>
              </a:lnSpc>
              <a:spcBef>
                <a:spcPts val="1001"/>
              </a:spcBef>
              <a:buNone/>
              <a:tabLst>
                <a:tab pos="0" algn="l"/>
              </a:tabLst>
            </a:pPr>
            <a:r>
              <a:rPr lang="fr-FR" sz="2800" b="0" strike="noStrike" spc="-1">
                <a:solidFill>
                  <a:schemeClr val="dk1"/>
                </a:solidFill>
                <a:latin typeface="Wingdings"/>
              </a:rPr>
              <a:t></a:t>
            </a:r>
            <a:r>
              <a:rPr lang="fr-FR" sz="2800" b="0" strike="noStrike" spc="-1">
                <a:solidFill>
                  <a:schemeClr val="dk1"/>
                </a:solidFill>
                <a:latin typeface="Calibri"/>
              </a:rPr>
              <a:t> Dépôt du questionnaire sur CELENE (dans l’UE11EC4-UE21EC4) </a:t>
            </a:r>
            <a:r>
              <a:rPr lang="fr-FR" sz="2800" b="0" strike="noStrike" spc="-1">
                <a:solidFill>
                  <a:srgbClr val="FF0000"/>
                </a:solidFill>
                <a:latin typeface="Calibri"/>
              </a:rPr>
              <a:t>avec indication des noms et prénoms dans le fichier et dans l’intitulé du fichier :</a:t>
            </a:r>
            <a:endParaRPr lang="fr-US" sz="2800" b="0" strike="noStrike" spc="-1">
              <a:solidFill>
                <a:schemeClr val="dk1"/>
              </a:solidFill>
              <a:latin typeface="Calibri"/>
            </a:endParaRPr>
          </a:p>
          <a:p>
            <a:pPr indent="0" algn="ctr" defTabSz="914400">
              <a:lnSpc>
                <a:spcPct val="90000"/>
              </a:lnSpc>
              <a:spcBef>
                <a:spcPts val="1001"/>
              </a:spcBef>
              <a:buNone/>
              <a:tabLst>
                <a:tab pos="0" algn="l"/>
              </a:tabLst>
            </a:pPr>
            <a:r>
              <a:rPr lang="fr-FR" sz="2800" b="0" strike="noStrike" spc="-1">
                <a:solidFill>
                  <a:srgbClr val="0432FF"/>
                </a:solidFill>
                <a:latin typeface="Calibri"/>
              </a:rPr>
              <a:t>QUESTIONNAIRE_DOC1ou2ou3_M1AouB_NOMS</a:t>
            </a:r>
            <a:endParaRPr lang="fr-US" sz="2800" b="0" strike="noStrike" spc="-1">
              <a:solidFill>
                <a:schemeClr val="dk1"/>
              </a:solidFill>
              <a:latin typeface="Calibri"/>
            </a:endParaRPr>
          </a:p>
          <a:p>
            <a:pPr indent="0" algn="just" defTabSz="914400">
              <a:lnSpc>
                <a:spcPct val="90000"/>
              </a:lnSpc>
              <a:spcBef>
                <a:spcPts val="499"/>
              </a:spcBef>
              <a:buNone/>
              <a:tabLst>
                <a:tab pos="0" algn="l"/>
              </a:tabLst>
            </a:pPr>
            <a:r>
              <a:rPr lang="fr-FR" sz="2800" b="0" u="sng" strike="noStrike" spc="-1">
                <a:solidFill>
                  <a:schemeClr val="dk1"/>
                </a:solidFill>
                <a:uFillTx/>
                <a:latin typeface="Calibri"/>
              </a:rPr>
              <a:t>A. Modalités possibles du « retour » </a:t>
            </a:r>
            <a:endParaRPr lang="fr-US" sz="2800" b="0" strike="noStrike" spc="-1">
              <a:solidFill>
                <a:schemeClr val="dk1"/>
              </a:solidFill>
              <a:latin typeface="Calibri"/>
            </a:endParaRPr>
          </a:p>
          <a:p>
            <a:pPr indent="0" algn="just" defTabSz="914400">
              <a:lnSpc>
                <a:spcPct val="90000"/>
              </a:lnSpc>
              <a:spcBef>
                <a:spcPts val="499"/>
              </a:spcBef>
              <a:buNone/>
              <a:tabLst>
                <a:tab pos="0" algn="l"/>
              </a:tabLst>
            </a:pPr>
            <a:r>
              <a:rPr lang="fr-FR" sz="2400" b="0" strike="noStrike" spc="-1">
                <a:solidFill>
                  <a:schemeClr val="dk1"/>
                </a:solidFill>
                <a:latin typeface="Calibri"/>
              </a:rPr>
              <a:t>Les questionnaires sont échangés entre groupes A et B. Les questionnaires sont testés. Une analyse est rédigée pour chaque questionnaire avec éventuellement des propositions de modifications. Les analyses sont transmises à l’autre groupe.</a:t>
            </a:r>
            <a:endParaRPr lang="fr-US" sz="2400" b="0" strike="noStrike" spc="-1">
              <a:solidFill>
                <a:schemeClr val="dk1"/>
              </a:solidFill>
              <a:latin typeface="Calibri"/>
            </a:endParaRPr>
          </a:p>
          <a:p>
            <a:pPr indent="0" algn="just" defTabSz="914400">
              <a:lnSpc>
                <a:spcPct val="90000"/>
              </a:lnSpc>
              <a:spcBef>
                <a:spcPts val="499"/>
              </a:spcBef>
              <a:buNone/>
              <a:tabLst>
                <a:tab pos="0" algn="l"/>
              </a:tabLst>
            </a:pPr>
            <a:r>
              <a:rPr lang="fr-FR" sz="2800" b="0" u="sng" strike="noStrike" spc="-1">
                <a:solidFill>
                  <a:schemeClr val="dk1"/>
                </a:solidFill>
                <a:uFillTx/>
                <a:latin typeface="Calibri"/>
              </a:rPr>
              <a:t>B. Variante</a:t>
            </a:r>
            <a:r>
              <a:rPr lang="fr-FR" sz="2800" b="0" strike="noStrike" spc="-1">
                <a:solidFill>
                  <a:schemeClr val="dk1"/>
                </a:solidFill>
                <a:latin typeface="Calibri"/>
              </a:rPr>
              <a:t> </a:t>
            </a:r>
            <a:endParaRPr lang="fr-US" sz="2800" b="0" strike="noStrike" spc="-1">
              <a:solidFill>
                <a:schemeClr val="dk1"/>
              </a:solidFill>
              <a:latin typeface="Calibri"/>
            </a:endParaRPr>
          </a:p>
          <a:p>
            <a:pPr indent="0" algn="just" defTabSz="914400">
              <a:lnSpc>
                <a:spcPct val="90000"/>
              </a:lnSpc>
              <a:spcBef>
                <a:spcPts val="499"/>
              </a:spcBef>
              <a:buNone/>
              <a:tabLst>
                <a:tab pos="0" algn="l"/>
              </a:tabLst>
            </a:pPr>
            <a:r>
              <a:rPr lang="fr-FR" sz="2400" b="0" strike="noStrike" spc="-1">
                <a:solidFill>
                  <a:schemeClr val="dk1"/>
                </a:solidFill>
                <a:latin typeface="Calibri"/>
              </a:rPr>
              <a:t>Les questionnaires ne sont pas échangés, mais testés par les groupes qui, par atelier, réalisent et présentent une analyse, un commentaire et d’éventuelles propositions.</a:t>
            </a:r>
            <a:endParaRPr lang="fr-US" sz="2400" b="0" strike="noStrike" spc="-1">
              <a:solidFill>
                <a:schemeClr val="dk1"/>
              </a:solidFill>
              <a:latin typeface="Calibri"/>
            </a:endParaRPr>
          </a:p>
          <a:p>
            <a:pPr indent="0" algn="just" defTabSz="914400">
              <a:lnSpc>
                <a:spcPct val="90000"/>
              </a:lnSpc>
              <a:spcBef>
                <a:spcPts val="499"/>
              </a:spcBef>
              <a:buNone/>
              <a:tabLst>
                <a:tab pos="0" algn="l"/>
              </a:tabLst>
            </a:pPr>
            <a:r>
              <a:rPr lang="fr-FR" sz="2800" b="0" u="sng" strike="noStrike" spc="-1">
                <a:solidFill>
                  <a:schemeClr val="dk1"/>
                </a:solidFill>
                <a:uFillTx/>
                <a:latin typeface="Calibri"/>
              </a:rPr>
              <a:t>C. Autre possibilité </a:t>
            </a:r>
            <a:endParaRPr lang="fr-US" sz="2800" b="0" strike="noStrike" spc="-1">
              <a:solidFill>
                <a:schemeClr val="dk1"/>
              </a:solidFill>
              <a:latin typeface="Calibri"/>
            </a:endParaRPr>
          </a:p>
          <a:p>
            <a:pPr indent="0" algn="just" defTabSz="914400">
              <a:lnSpc>
                <a:spcPct val="90000"/>
              </a:lnSpc>
              <a:spcBef>
                <a:spcPts val="499"/>
              </a:spcBef>
              <a:buNone/>
              <a:tabLst>
                <a:tab pos="0" algn="l"/>
              </a:tabLst>
            </a:pPr>
            <a:r>
              <a:rPr lang="fr-FR" sz="2400" b="0" strike="noStrike" spc="-1">
                <a:solidFill>
                  <a:schemeClr val="dk1"/>
                </a:solidFill>
                <a:latin typeface="Calibri"/>
              </a:rPr>
              <a:t>Les questionnaires produits ne sont pas testés, mais des questionnaires réalisés en 2023 et complétés par des élèves de CM font l’objet d’une analyse, d’un commentaire, d’éventuelles propositions de modification par ateliers, chaque atelier faisant une présentation à l’ensemble du groupe TD.</a:t>
            </a:r>
            <a:endParaRPr lang="fr-US" sz="2400" b="0" strike="noStrike" spc="-1">
              <a:solidFill>
                <a:schemeClr val="dk1"/>
              </a:solidFill>
              <a:latin typeface="Calibri"/>
            </a:endParaRPr>
          </a:p>
        </p:txBody>
      </p:sp>
    </p:spTree>
    <p:extLst>
      <p:ext uri="{BB962C8B-B14F-4D97-AF65-F5344CB8AC3E}">
        <p14:creationId xmlns:p14="http://schemas.microsoft.com/office/powerpoint/2010/main" val="31543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PlaceHolder 1"/>
          <p:cNvSpPr>
            <a:spLocks noGrp="1"/>
          </p:cNvSpPr>
          <p:nvPr>
            <p:ph type="title"/>
          </p:nvPr>
        </p:nvSpPr>
        <p:spPr>
          <a:xfrm>
            <a:off x="838080" y="6732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US" sz="4400" b="1" strike="noStrike" spc="-1">
                <a:solidFill>
                  <a:schemeClr val="dk1"/>
                </a:solidFill>
                <a:latin typeface="Times New Roman"/>
              </a:rPr>
              <a:t>Organisation de l’UE</a:t>
            </a:r>
            <a:endParaRPr lang="fr-US" sz="4400" b="0" strike="noStrike" spc="-1">
              <a:solidFill>
                <a:schemeClr val="dk1"/>
              </a:solidFill>
              <a:latin typeface="Calibri"/>
            </a:endParaRPr>
          </a:p>
        </p:txBody>
      </p:sp>
      <p:sp>
        <p:nvSpPr>
          <p:cNvPr id="79" name="PlaceHolder 2"/>
          <p:cNvSpPr>
            <a:spLocks noGrp="1"/>
          </p:cNvSpPr>
          <p:nvPr>
            <p:ph/>
          </p:nvPr>
        </p:nvSpPr>
        <p:spPr>
          <a:xfrm>
            <a:off x="838080" y="1392840"/>
            <a:ext cx="10515240" cy="509940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US" sz="2800" b="0" strike="noStrike" spc="-1" dirty="0">
                <a:solidFill>
                  <a:schemeClr val="dk1"/>
                </a:solidFill>
                <a:latin typeface="Times New Roman"/>
              </a:rPr>
              <a:t>Volume horaire : 4 HTD</a:t>
            </a:r>
            <a:endParaRPr lang="fr-US" sz="2800" b="0" strike="noStrike" spc="-1" dirty="0">
              <a:solidFill>
                <a:schemeClr val="dk1"/>
              </a:solidFill>
              <a:latin typeface="Calibri"/>
            </a:endParaRPr>
          </a:p>
          <a:p>
            <a:pPr indent="0" defTabSz="914400">
              <a:lnSpc>
                <a:spcPct val="90000"/>
              </a:lnSpc>
              <a:spcBef>
                <a:spcPts val="1001"/>
              </a:spcBef>
              <a:buNone/>
              <a:tabLst>
                <a:tab pos="0" algn="l"/>
              </a:tabLst>
            </a:pPr>
            <a:r>
              <a:rPr lang="fr-US" sz="2800" b="1" strike="noStrike" spc="-1" dirty="0">
                <a:solidFill>
                  <a:srgbClr val="0432FF"/>
                </a:solidFill>
                <a:latin typeface="Times New Roman"/>
              </a:rPr>
              <a:t>GROUPE B</a:t>
            </a:r>
            <a:endParaRPr lang="fr-US" sz="2800" b="0" strike="noStrike" spc="-1" dirty="0">
              <a:solidFill>
                <a:schemeClr val="dk1"/>
              </a:solidFill>
              <a:latin typeface="Calibri"/>
            </a:endParaRPr>
          </a:p>
          <a:p>
            <a:pPr indent="0" defTabSz="914400">
              <a:lnSpc>
                <a:spcPct val="90000"/>
              </a:lnSpc>
              <a:spcBef>
                <a:spcPts val="1001"/>
              </a:spcBef>
              <a:buNone/>
              <a:tabLst>
                <a:tab pos="0" algn="l"/>
              </a:tabLst>
            </a:pPr>
            <a:r>
              <a:rPr lang="fr-FR" sz="2800" b="0" u="sng" strike="noStrike" spc="-1" dirty="0">
                <a:solidFill>
                  <a:schemeClr val="dk1"/>
                </a:solidFill>
                <a:uFillTx/>
                <a:latin typeface="Times New Roman"/>
              </a:rPr>
              <a:t>Vendredi 14 mars</a:t>
            </a:r>
            <a:r>
              <a:rPr lang="fr-FR" sz="2800" b="0" strike="noStrike" spc="-1" dirty="0">
                <a:solidFill>
                  <a:schemeClr val="dk1"/>
                </a:solidFill>
                <a:latin typeface="Times New Roman"/>
              </a:rPr>
              <a:t> 9h – 12h</a:t>
            </a:r>
            <a:endParaRPr lang="fr-US" sz="2800" b="0" strike="noStrike" spc="-1" dirty="0">
              <a:solidFill>
                <a:schemeClr val="dk1"/>
              </a:solidFill>
              <a:latin typeface="Calibri"/>
            </a:endParaRPr>
          </a:p>
          <a:p>
            <a:pPr indent="0" defTabSz="914400">
              <a:lnSpc>
                <a:spcPct val="90000"/>
              </a:lnSpc>
              <a:spcBef>
                <a:spcPts val="1001"/>
              </a:spcBef>
              <a:buNone/>
              <a:tabLst>
                <a:tab pos="0" algn="l"/>
              </a:tabLst>
            </a:pPr>
            <a:r>
              <a:rPr lang="fr-FR" sz="2800" b="0" strike="noStrike" spc="-1" dirty="0">
                <a:solidFill>
                  <a:schemeClr val="dk1"/>
                </a:solidFill>
                <a:latin typeface="Times New Roman"/>
              </a:rPr>
              <a:t>TD1 </a:t>
            </a:r>
            <a:r>
              <a:rPr lang="fr-US" sz="2800" b="0" strike="noStrike" spc="-1" dirty="0">
                <a:solidFill>
                  <a:schemeClr val="dk1"/>
                </a:solidFill>
                <a:latin typeface="Times New Roman"/>
              </a:rPr>
              <a:t>- </a:t>
            </a:r>
            <a:r>
              <a:rPr lang="fr-FR" sz="2800" b="0" strike="noStrike" spc="-1" dirty="0">
                <a:solidFill>
                  <a:schemeClr val="dk1"/>
                </a:solidFill>
                <a:latin typeface="Times New Roman"/>
              </a:rPr>
              <a:t> 3h</a:t>
            </a:r>
            <a:endParaRPr lang="fr-US" sz="2800" b="0" strike="noStrike" spc="-1" dirty="0">
              <a:solidFill>
                <a:schemeClr val="dk1"/>
              </a:solidFill>
              <a:latin typeface="Calibri"/>
            </a:endParaRPr>
          </a:p>
          <a:p>
            <a:pPr indent="0" defTabSz="914400">
              <a:lnSpc>
                <a:spcPct val="90000"/>
              </a:lnSpc>
              <a:spcBef>
                <a:spcPts val="1001"/>
              </a:spcBef>
              <a:buNone/>
              <a:tabLst>
                <a:tab pos="0" algn="l"/>
              </a:tabLst>
            </a:pPr>
            <a:r>
              <a:rPr lang="fr-FR" sz="2800" b="0" strike="noStrike" spc="-1" dirty="0">
                <a:solidFill>
                  <a:schemeClr val="dk1"/>
                </a:solidFill>
                <a:latin typeface="Times New Roman"/>
              </a:rPr>
              <a:t>Analyse et discours de la méthode</a:t>
            </a:r>
            <a:endParaRPr lang="fr-US" sz="2800" b="0" strike="noStrike" spc="-1" dirty="0">
              <a:solidFill>
                <a:schemeClr val="dk1"/>
              </a:solidFill>
              <a:latin typeface="Calibri"/>
            </a:endParaRPr>
          </a:p>
          <a:p>
            <a:pPr indent="0" defTabSz="914400">
              <a:lnSpc>
                <a:spcPct val="90000"/>
              </a:lnSpc>
              <a:spcBef>
                <a:spcPts val="1001"/>
              </a:spcBef>
              <a:buNone/>
              <a:tabLst>
                <a:tab pos="0" algn="l"/>
              </a:tabLst>
            </a:pPr>
            <a:r>
              <a:rPr lang="fr-FR" sz="2800" b="0" strike="noStrike" spc="-1" dirty="0">
                <a:solidFill>
                  <a:schemeClr val="dk1"/>
                </a:solidFill>
                <a:latin typeface="Times New Roman"/>
              </a:rPr>
              <a:t>Production de questionnaire(s)</a:t>
            </a:r>
            <a:endParaRPr lang="fr-US" sz="2800" b="0" strike="noStrike" spc="-1" dirty="0">
              <a:solidFill>
                <a:schemeClr val="dk1"/>
              </a:solidFill>
              <a:latin typeface="Calibri"/>
            </a:endParaRPr>
          </a:p>
          <a:p>
            <a:pPr indent="0" defTabSz="914400">
              <a:lnSpc>
                <a:spcPct val="90000"/>
              </a:lnSpc>
              <a:spcBef>
                <a:spcPts val="1001"/>
              </a:spcBef>
              <a:buNone/>
              <a:tabLst>
                <a:tab pos="0" algn="l"/>
              </a:tabLst>
            </a:pPr>
            <a:r>
              <a:rPr lang="fr-FR" sz="2800" b="0" strike="sngStrike" spc="-1" dirty="0">
                <a:solidFill>
                  <a:srgbClr val="FF0000"/>
                </a:solidFill>
                <a:latin typeface="Wingdings"/>
              </a:rPr>
              <a:t></a:t>
            </a:r>
            <a:r>
              <a:rPr lang="fr-FR" sz="2800" b="0" strike="sngStrike" spc="-1" dirty="0">
                <a:solidFill>
                  <a:srgbClr val="FF0000"/>
                </a:solidFill>
                <a:latin typeface="Times New Roman"/>
              </a:rPr>
              <a:t> UTILISATION DE QUESTIONNAIRES EN CLASSES DE CM</a:t>
            </a:r>
            <a:endParaRPr lang="fr-US" sz="2800" b="0" strike="noStrike" spc="-1" dirty="0">
              <a:solidFill>
                <a:schemeClr val="dk1"/>
              </a:solidFill>
              <a:latin typeface="Calibri"/>
            </a:endParaRPr>
          </a:p>
          <a:p>
            <a:pPr indent="0" defTabSz="914400">
              <a:lnSpc>
                <a:spcPct val="90000"/>
              </a:lnSpc>
              <a:spcBef>
                <a:spcPts val="1001"/>
              </a:spcBef>
              <a:buNone/>
              <a:tabLst>
                <a:tab pos="0" algn="l"/>
              </a:tabLst>
            </a:pPr>
            <a:r>
              <a:rPr lang="fr-FR" sz="2800" b="0" u="sng" strike="noStrike" spc="-1" dirty="0">
                <a:solidFill>
                  <a:schemeClr val="dk1"/>
                </a:solidFill>
                <a:uFillTx/>
                <a:latin typeface="Times New Roman"/>
              </a:rPr>
              <a:t>Vendredi 21 mars</a:t>
            </a:r>
            <a:r>
              <a:rPr lang="fr-FR" sz="2800" b="0" strike="noStrike" spc="-1" dirty="0">
                <a:solidFill>
                  <a:schemeClr val="dk1"/>
                </a:solidFill>
                <a:latin typeface="Times New Roman"/>
              </a:rPr>
              <a:t> 10h15-11h15</a:t>
            </a:r>
            <a:endParaRPr lang="fr-US" sz="2800" b="0" strike="noStrike" spc="-1" dirty="0">
              <a:solidFill>
                <a:schemeClr val="dk1"/>
              </a:solidFill>
              <a:latin typeface="Calibri"/>
            </a:endParaRPr>
          </a:p>
          <a:p>
            <a:pPr indent="0" defTabSz="914400">
              <a:lnSpc>
                <a:spcPct val="90000"/>
              </a:lnSpc>
              <a:spcBef>
                <a:spcPts val="1001"/>
              </a:spcBef>
              <a:buNone/>
              <a:tabLst>
                <a:tab pos="0" algn="l"/>
              </a:tabLst>
            </a:pPr>
            <a:r>
              <a:rPr lang="fr-US" sz="2800" b="0" strike="noStrike" spc="-1" dirty="0">
                <a:solidFill>
                  <a:schemeClr val="dk1"/>
                </a:solidFill>
                <a:latin typeface="Times New Roman"/>
              </a:rPr>
              <a:t>TD2 – 1h</a:t>
            </a:r>
            <a:endParaRPr lang="fr-US" sz="2800" b="0" strike="noStrike" spc="-1" dirty="0">
              <a:solidFill>
                <a:schemeClr val="dk1"/>
              </a:solidFill>
              <a:latin typeface="Calibri"/>
            </a:endParaRPr>
          </a:p>
          <a:p>
            <a:pPr indent="0" defTabSz="914400">
              <a:lnSpc>
                <a:spcPct val="90000"/>
              </a:lnSpc>
              <a:spcBef>
                <a:spcPts val="1001"/>
              </a:spcBef>
              <a:buNone/>
              <a:tabLst>
                <a:tab pos="0" algn="l"/>
              </a:tabLst>
            </a:pPr>
            <a:r>
              <a:rPr lang="fr-US" sz="2800" b="0" strike="noStrike" spc="-1" dirty="0">
                <a:solidFill>
                  <a:schemeClr val="dk1"/>
                </a:solidFill>
                <a:latin typeface="Times New Roman"/>
              </a:rPr>
              <a:t>Retour sur les questionnaires (produits ou utilisés par les élèves)</a:t>
            </a:r>
            <a:endParaRPr lang="fr-US" sz="2800" b="0" strike="noStrike" spc="-1" dirty="0">
              <a:solidFill>
                <a:schemeClr val="dk1"/>
              </a:solidFill>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67320"/>
            <a:ext cx="10515240" cy="1325160"/>
          </a:xfrm>
          <a:prstGeom prst="rect">
            <a:avLst/>
          </a:prstGeom>
          <a:noFill/>
          <a:ln w="0">
            <a:noFill/>
          </a:ln>
        </p:spPr>
        <p:txBody>
          <a:bodyPr lIns="91440" tIns="45720" rIns="91440" bIns="45720" anchor="ctr">
            <a:noAutofit/>
          </a:bodyPr>
          <a:lstStyle/>
          <a:p>
            <a:pPr indent="0" algn="ctr" defTabSz="914400">
              <a:lnSpc>
                <a:spcPct val="90000"/>
              </a:lnSpc>
              <a:buNone/>
            </a:pPr>
            <a:r>
              <a:rPr lang="fr-US" sz="4400" b="1" strike="noStrike" spc="-1">
                <a:solidFill>
                  <a:schemeClr val="dk1"/>
                </a:solidFill>
                <a:latin typeface="Times New Roman"/>
              </a:rPr>
              <a:t>Déroulement du TD1</a:t>
            </a:r>
            <a:endParaRPr lang="fr-US" sz="4400" b="0" strike="noStrike" spc="-1">
              <a:solidFill>
                <a:schemeClr val="dk1"/>
              </a:solidFill>
              <a:latin typeface="Calibri"/>
            </a:endParaRPr>
          </a:p>
        </p:txBody>
      </p:sp>
      <p:sp>
        <p:nvSpPr>
          <p:cNvPr id="83" name="PlaceHolder 2"/>
          <p:cNvSpPr>
            <a:spLocks noGrp="1"/>
          </p:cNvSpPr>
          <p:nvPr>
            <p:ph/>
          </p:nvPr>
        </p:nvSpPr>
        <p:spPr>
          <a:xfrm>
            <a:off x="838080" y="1392840"/>
            <a:ext cx="10515240" cy="509940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FR" sz="2800" b="1" strike="noStrike" spc="-1">
                <a:solidFill>
                  <a:schemeClr val="dk1"/>
                </a:solidFill>
                <a:latin typeface="Times New Roman"/>
              </a:rPr>
              <a:t>PARTIE A</a:t>
            </a:r>
            <a:endParaRPr lang="fr-US" sz="2800" b="0" strike="noStrike" spc="-1">
              <a:solidFill>
                <a:schemeClr val="dk1"/>
              </a:solidFill>
              <a:latin typeface="Calibri"/>
            </a:endParaRPr>
          </a:p>
          <a:p>
            <a:pPr indent="0" defTabSz="914400">
              <a:lnSpc>
                <a:spcPct val="90000"/>
              </a:lnSpc>
              <a:spcBef>
                <a:spcPts val="1001"/>
              </a:spcBef>
              <a:buNone/>
              <a:tabLst>
                <a:tab pos="0" algn="l"/>
              </a:tabLst>
            </a:pPr>
            <a:r>
              <a:rPr lang="fr-FR" sz="2800" b="0" strike="noStrike" spc="-1">
                <a:solidFill>
                  <a:schemeClr val="dk1"/>
                </a:solidFill>
                <a:latin typeface="Times New Roman"/>
              </a:rPr>
              <a:t>• Introduction : exemple d’utilisation de documents en histoire</a:t>
            </a:r>
            <a:endParaRPr lang="fr-US" sz="2800" b="0" strike="noStrike" spc="-1">
              <a:solidFill>
                <a:schemeClr val="dk1"/>
              </a:solidFill>
              <a:latin typeface="Calibri"/>
            </a:endParaRPr>
          </a:p>
          <a:p>
            <a:pPr indent="0" defTabSz="914400">
              <a:lnSpc>
                <a:spcPct val="90000"/>
              </a:lnSpc>
              <a:spcBef>
                <a:spcPts val="1001"/>
              </a:spcBef>
              <a:buNone/>
              <a:tabLst>
                <a:tab pos="0" algn="l"/>
              </a:tabLst>
            </a:pPr>
            <a:r>
              <a:rPr lang="fr-FR" sz="2800" b="0" strike="noStrike" spc="-1">
                <a:solidFill>
                  <a:schemeClr val="dk1"/>
                </a:solidFill>
                <a:latin typeface="Times New Roman"/>
              </a:rPr>
              <a:t>• Analyse de questionnaires dans les manuels</a:t>
            </a:r>
            <a:endParaRPr lang="fr-US" sz="2800" b="0" strike="noStrike" spc="-1">
              <a:solidFill>
                <a:schemeClr val="dk1"/>
              </a:solidFill>
              <a:latin typeface="Calibri"/>
            </a:endParaRPr>
          </a:p>
          <a:p>
            <a:pPr indent="0" defTabSz="914400">
              <a:lnSpc>
                <a:spcPct val="90000"/>
              </a:lnSpc>
              <a:spcBef>
                <a:spcPts val="1001"/>
              </a:spcBef>
              <a:buNone/>
              <a:tabLst>
                <a:tab pos="0" algn="l"/>
              </a:tabLst>
            </a:pPr>
            <a:r>
              <a:rPr lang="fr-FR" sz="2800" b="0" strike="noStrike" spc="-1">
                <a:solidFill>
                  <a:schemeClr val="dk1"/>
                </a:solidFill>
                <a:latin typeface="Times New Roman"/>
              </a:rPr>
              <a:t>• Analyse de questionnaires produits par les étudiants</a:t>
            </a:r>
            <a:endParaRPr lang="fr-US" sz="2800" b="0" strike="noStrike" spc="-1">
              <a:solidFill>
                <a:schemeClr val="dk1"/>
              </a:solidFill>
              <a:latin typeface="Calibri"/>
            </a:endParaRPr>
          </a:p>
          <a:p>
            <a:pPr marL="228600" indent="-228600" algn="just" defTabSz="914400">
              <a:lnSpc>
                <a:spcPct val="90000"/>
              </a:lnSpc>
              <a:spcBef>
                <a:spcPts val="1001"/>
              </a:spcBef>
              <a:buClr>
                <a:srgbClr val="000000"/>
              </a:buClr>
              <a:buFont typeface="Wingdings" charset="2"/>
              <a:buChar char=""/>
              <a:tabLst>
                <a:tab pos="0" algn="l"/>
              </a:tabLst>
            </a:pPr>
            <a:r>
              <a:rPr lang="fr-FR" sz="2800" b="0" strike="noStrike" spc="-1">
                <a:solidFill>
                  <a:schemeClr val="dk1"/>
                </a:solidFill>
                <a:latin typeface="Times New Roman"/>
              </a:rPr>
              <a:t> </a:t>
            </a:r>
            <a:r>
              <a:rPr lang="fr-FR" sz="2800" b="0" strike="noStrike" spc="-1">
                <a:solidFill>
                  <a:srgbClr val="0432FF"/>
                </a:solidFill>
                <a:latin typeface="Times New Roman"/>
              </a:rPr>
              <a:t>inventaire des qualités souhaitables d’un questionnaire </a:t>
            </a:r>
            <a:r>
              <a:rPr lang="fr-FR" sz="2800" b="0" strike="noStrike" spc="-1">
                <a:solidFill>
                  <a:schemeClr val="dk1"/>
                </a:solidFill>
                <a:latin typeface="Times New Roman"/>
              </a:rPr>
              <a:t>de documents en histoire(-géographie)</a:t>
            </a:r>
            <a:endParaRPr lang="fr-US" sz="2800" b="0" strike="noStrike" spc="-1">
              <a:solidFill>
                <a:schemeClr val="dk1"/>
              </a:solidFill>
              <a:latin typeface="Calibri"/>
            </a:endParaRPr>
          </a:p>
          <a:p>
            <a:pPr indent="0" algn="just" defTabSz="914400">
              <a:lnSpc>
                <a:spcPct val="90000"/>
              </a:lnSpc>
              <a:spcBef>
                <a:spcPts val="1001"/>
              </a:spcBef>
              <a:buNone/>
              <a:tabLst>
                <a:tab pos="0" algn="l"/>
              </a:tabLst>
            </a:pPr>
            <a:endParaRPr lang="fr-US" sz="2800" b="0" strike="noStrike" spc="-1">
              <a:solidFill>
                <a:schemeClr val="dk1"/>
              </a:solidFill>
              <a:latin typeface="Calibri"/>
            </a:endParaRPr>
          </a:p>
          <a:p>
            <a:pPr indent="0" algn="just" defTabSz="914400">
              <a:lnSpc>
                <a:spcPct val="90000"/>
              </a:lnSpc>
              <a:spcBef>
                <a:spcPts val="1001"/>
              </a:spcBef>
              <a:buNone/>
              <a:tabLst>
                <a:tab pos="0" algn="l"/>
              </a:tabLst>
            </a:pPr>
            <a:r>
              <a:rPr lang="fr-FR" sz="2800" b="1" strike="noStrike" spc="-1">
                <a:solidFill>
                  <a:schemeClr val="dk1"/>
                </a:solidFill>
                <a:latin typeface="Times New Roman"/>
              </a:rPr>
              <a:t>PARTIE B</a:t>
            </a:r>
            <a:endParaRPr lang="fr-US" sz="2800" b="0" strike="noStrike" spc="-1">
              <a:solidFill>
                <a:schemeClr val="dk1"/>
              </a:solidFill>
              <a:latin typeface="Calibri"/>
            </a:endParaRPr>
          </a:p>
          <a:p>
            <a:pPr indent="0" algn="just" defTabSz="914400">
              <a:lnSpc>
                <a:spcPct val="90000"/>
              </a:lnSpc>
              <a:spcBef>
                <a:spcPts val="1001"/>
              </a:spcBef>
              <a:buNone/>
              <a:tabLst>
                <a:tab pos="0" algn="l"/>
              </a:tabLst>
            </a:pPr>
            <a:r>
              <a:rPr lang="fr-FR" sz="2800" b="0" strike="noStrike" spc="-1">
                <a:solidFill>
                  <a:schemeClr val="dk1"/>
                </a:solidFill>
                <a:latin typeface="Times New Roman"/>
              </a:rPr>
              <a:t>• </a:t>
            </a:r>
            <a:r>
              <a:rPr lang="fr-FR" sz="2800" b="0" strike="noStrike" spc="-1">
                <a:solidFill>
                  <a:srgbClr val="0432FF"/>
                </a:solidFill>
                <a:latin typeface="Times New Roman"/>
              </a:rPr>
              <a:t>Production d’un questionnaire </a:t>
            </a:r>
            <a:r>
              <a:rPr lang="fr-FR" sz="2800" b="0" strike="noStrike" spc="-1">
                <a:solidFill>
                  <a:schemeClr val="dk1"/>
                </a:solidFill>
                <a:latin typeface="Times New Roman"/>
              </a:rPr>
              <a:t>à destination de classes de CM</a:t>
            </a:r>
            <a:endParaRPr lang="fr-US" sz="2800" b="0" strike="noStrike" spc="-1">
              <a:solidFill>
                <a:schemeClr val="dk1"/>
              </a:solidFill>
              <a:latin typeface="Calibri"/>
            </a:endParaRPr>
          </a:p>
          <a:p>
            <a:pPr indent="0" algn="just" defTabSz="914400">
              <a:lnSpc>
                <a:spcPct val="90000"/>
              </a:lnSpc>
              <a:spcBef>
                <a:spcPts val="1001"/>
              </a:spcBef>
              <a:buNone/>
              <a:tabLst>
                <a:tab pos="0" algn="l"/>
              </a:tabLst>
            </a:pPr>
            <a:r>
              <a:rPr lang="fr-FR" sz="2800" b="0" strike="noStrike" spc="-1">
                <a:solidFill>
                  <a:schemeClr val="dk1"/>
                </a:solidFill>
                <a:latin typeface="Times New Roman"/>
              </a:rPr>
              <a:t>(sur un des trois documents, M1A en groupe de 4, M1B en binôme)</a:t>
            </a:r>
            <a:endParaRPr lang="fr-US" sz="2800" b="0" strike="noStrike" spc="-1">
              <a:solidFill>
                <a:schemeClr val="dk1"/>
              </a:solidFill>
              <a:latin typeface="Calibri"/>
            </a:endParaRPr>
          </a:p>
          <a:p>
            <a:pPr indent="0" algn="just" defTabSz="914400">
              <a:lnSpc>
                <a:spcPct val="90000"/>
              </a:lnSpc>
              <a:spcBef>
                <a:spcPts val="1001"/>
              </a:spcBef>
              <a:buNone/>
              <a:tabLst>
                <a:tab pos="0" algn="l"/>
              </a:tabLst>
            </a:pPr>
            <a:endParaRPr lang="fr-US" sz="2800" b="0" strike="noStrike" spc="-1">
              <a:solidFill>
                <a:schemeClr val="dk1"/>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 2"/>
          <p:cNvPicPr/>
          <p:nvPr/>
        </p:nvPicPr>
        <p:blipFill>
          <a:blip r:embed="rId2"/>
          <a:stretch/>
        </p:blipFill>
        <p:spPr>
          <a:xfrm>
            <a:off x="1174320" y="0"/>
            <a:ext cx="4872960" cy="6857640"/>
          </a:xfrm>
          <a:prstGeom prst="rect">
            <a:avLst/>
          </a:prstGeom>
          <a:ln w="0">
            <a:noFill/>
          </a:ln>
        </p:spPr>
      </p:pic>
      <p:pic>
        <p:nvPicPr>
          <p:cNvPr id="85" name="Image 4"/>
          <p:cNvPicPr/>
          <p:nvPr/>
        </p:nvPicPr>
        <p:blipFill>
          <a:blip r:embed="rId3"/>
          <a:stretch/>
        </p:blipFill>
        <p:spPr>
          <a:xfrm>
            <a:off x="6095880" y="0"/>
            <a:ext cx="4921200" cy="685764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 1"/>
          <p:cNvPicPr/>
          <p:nvPr/>
        </p:nvPicPr>
        <p:blipFill>
          <a:blip r:embed="rId3">
            <a:extLst>
              <a:ext uri="{BEBA8EAE-BF5A-486C-A8C5-ECC9F3942E4B}">
                <a14:imgProps xmlns:a14="http://schemas.microsoft.com/office/drawing/2010/main">
                  <a14:imgLayer r:embed="rId4">
                    <a14:imgEffect>
                      <a14:brightnessContrast bright="7000"/>
                    </a14:imgEffect>
                  </a14:imgLayer>
                </a14:imgProps>
              </a:ext>
            </a:extLst>
          </a:blip>
          <a:stretch/>
        </p:blipFill>
        <p:spPr>
          <a:xfrm>
            <a:off x="5859720" y="12600"/>
            <a:ext cx="6332040" cy="6897960"/>
          </a:xfrm>
          <a:prstGeom prst="rect">
            <a:avLst/>
          </a:prstGeom>
          <a:ln w="0">
            <a:noFill/>
          </a:ln>
        </p:spPr>
      </p:pic>
      <p:sp>
        <p:nvSpPr>
          <p:cNvPr id="87" name="ZoneTexte 2"/>
          <p:cNvSpPr/>
          <p:nvPr/>
        </p:nvSpPr>
        <p:spPr>
          <a:xfrm>
            <a:off x="264960" y="5768280"/>
            <a:ext cx="5594040" cy="106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fr-US" sz="1600" b="1" strike="noStrike" spc="-1">
                <a:solidFill>
                  <a:schemeClr val="dk1"/>
                </a:solidFill>
                <a:latin typeface="Times New Roman"/>
                <a:ea typeface="Times New Roman"/>
              </a:rPr>
              <a:t>Document :</a:t>
            </a:r>
            <a:r>
              <a:rPr lang="fr-US" sz="1600" b="0" strike="noStrike" spc="-1">
                <a:solidFill>
                  <a:schemeClr val="dk1"/>
                </a:solidFill>
                <a:latin typeface="Times New Roman"/>
                <a:ea typeface="Times New Roman"/>
              </a:rPr>
              <a:t> François Bouchot, </a:t>
            </a:r>
            <a:r>
              <a:rPr lang="fr-US" sz="1600" b="0" i="1" u="sng" strike="noStrike" spc="-1">
                <a:solidFill>
                  <a:schemeClr val="dk1"/>
                </a:solidFill>
                <a:uFillTx/>
                <a:latin typeface="Times New Roman"/>
                <a:ea typeface="Times New Roman"/>
              </a:rPr>
              <a:t>Le général Bonaparte au Conseil des Cinq-Cents, à Saint-Cloud. 10 novembre 1799</a:t>
            </a:r>
            <a:r>
              <a:rPr lang="fr-US" sz="1600" b="0" u="sng" strike="noStrike" spc="-1">
                <a:solidFill>
                  <a:schemeClr val="dk1"/>
                </a:solidFill>
                <a:uFillTx/>
                <a:latin typeface="Times New Roman"/>
                <a:ea typeface="Times New Roman"/>
              </a:rPr>
              <a:t>,</a:t>
            </a:r>
            <a:r>
              <a:rPr lang="fr-US" sz="1600" b="0" strike="noStrike" spc="-1">
                <a:solidFill>
                  <a:schemeClr val="dk1"/>
                </a:solidFill>
                <a:latin typeface="Times New Roman"/>
                <a:ea typeface="Times New Roman"/>
              </a:rPr>
              <a:t> tableau sur toile de 4,2m sur 4m, réalisé en 1838, Musée National du Château de Versailles.</a:t>
            </a:r>
            <a:endParaRPr lang="fr-FR" sz="1600" b="0" strike="noStrike" spc="-1">
              <a:solidFill>
                <a:srgbClr val="000000"/>
              </a:solidFill>
              <a:latin typeface="Arial"/>
            </a:endParaRPr>
          </a:p>
        </p:txBody>
      </p:sp>
      <p:sp>
        <p:nvSpPr>
          <p:cNvPr id="88" name="ZoneTexte 3"/>
          <p:cNvSpPr/>
          <p:nvPr/>
        </p:nvSpPr>
        <p:spPr>
          <a:xfrm>
            <a:off x="0" y="0"/>
            <a:ext cx="5829120" cy="231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600" b="0" u="sng" strike="noStrike" spc="-1">
                <a:solidFill>
                  <a:schemeClr val="dk1"/>
                </a:solidFill>
                <a:uFillTx/>
                <a:latin typeface="Times New Roman"/>
                <a:ea typeface="MS Mincho"/>
              </a:rPr>
              <a:t>Rappel du contexte du coup d’Etat de Napoléon Bonaparte.</a:t>
            </a:r>
            <a:endParaRPr lang="fr-FR" sz="1600" b="0" strike="noStrike" spc="-1">
              <a:solidFill>
                <a:srgbClr val="000000"/>
              </a:solidFill>
              <a:latin typeface="Arial"/>
            </a:endParaRPr>
          </a:p>
          <a:p>
            <a:pPr algn="just" defTabSz="914400">
              <a:lnSpc>
                <a:spcPct val="100000"/>
              </a:lnSpc>
            </a:pPr>
            <a:r>
              <a:rPr lang="fr-FR" sz="1600" b="0" strike="noStrike" spc="-1">
                <a:solidFill>
                  <a:schemeClr val="dk1"/>
                </a:solidFill>
                <a:latin typeface="Times New Roman"/>
                <a:ea typeface="MS Mincho"/>
              </a:rPr>
              <a:t>Le 10 novembre 1799, le général Napoléon Bonaparte âgé de 30 ans s’est rendu célèbre par ses victoires militaires. Avec des soldats qui lui sont fidèles, il pénètre dans la salle du Conseil des Cinq-Cents, assemblée composée de députés élus par les Français. Il annonce aux députés qu’il prend le pouvoir et qu’ils peuvent rentrer chez eux. Les députés crient « </a:t>
            </a:r>
            <a:r>
              <a:rPr lang="fr-FR" sz="1600" b="0" i="1" strike="noStrike" spc="-1">
                <a:solidFill>
                  <a:schemeClr val="dk1"/>
                </a:solidFill>
                <a:latin typeface="Times New Roman"/>
                <a:ea typeface="MS Mincho"/>
              </a:rPr>
              <a:t>A bas le dictateur ! A bas le tyran ! Hors la loi !</a:t>
            </a:r>
            <a:r>
              <a:rPr lang="fr-FR" sz="1600" b="0" strike="noStrike" spc="-1">
                <a:solidFill>
                  <a:schemeClr val="dk1"/>
                </a:solidFill>
                <a:latin typeface="Times New Roman"/>
                <a:ea typeface="MS Mincho"/>
              </a:rPr>
              <a:t> », mais ils doivent s’enfuir.</a:t>
            </a:r>
            <a:endParaRPr lang="fr-FR" sz="1600" b="0" strike="noStrike" spc="-1">
              <a:solidFill>
                <a:srgbClr val="000000"/>
              </a:solidFill>
              <a:latin typeface="Arial"/>
            </a:endParaRPr>
          </a:p>
          <a:p>
            <a:pPr defTabSz="914400">
              <a:lnSpc>
                <a:spcPct val="100000"/>
              </a:lnSpc>
            </a:pPr>
            <a:endParaRPr lang="fr-FR" sz="1800" b="0" strike="noStrike" spc="-1">
              <a:solidFill>
                <a:srgbClr val="000000"/>
              </a:solidFill>
              <a:latin typeface="Arial"/>
            </a:endParaRPr>
          </a:p>
        </p:txBody>
      </p:sp>
      <p:pic>
        <p:nvPicPr>
          <p:cNvPr id="89" name="Image 5"/>
          <p:cNvPicPr/>
          <p:nvPr/>
        </p:nvPicPr>
        <p:blipFill>
          <a:blip r:embed="rId5"/>
          <a:stretch/>
        </p:blipFill>
        <p:spPr>
          <a:xfrm>
            <a:off x="306000" y="2152800"/>
            <a:ext cx="4201200" cy="3549240"/>
          </a:xfrm>
          <a:prstGeom prst="rect">
            <a:avLst/>
          </a:prstGeom>
          <a:ln w="0">
            <a:noFill/>
          </a:ln>
        </p:spPr>
      </p:pic>
      <p:sp>
        <p:nvSpPr>
          <p:cNvPr id="90" name="ZoneTexte 6"/>
          <p:cNvSpPr/>
          <p:nvPr/>
        </p:nvSpPr>
        <p:spPr>
          <a:xfrm>
            <a:off x="4511520" y="5065920"/>
            <a:ext cx="64440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fr-US" sz="1800" b="0" strike="noStrike" spc="-1">
                <a:solidFill>
                  <a:schemeClr val="dk1"/>
                </a:solidFill>
                <a:latin typeface="Calibri"/>
              </a:rPr>
              <a:t>1802</a:t>
            </a:r>
            <a:endParaRPr lang="fr-FR" sz="1800" b="0" strike="noStrike" spc="-1">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1" name="Tableau 1"/>
          <p:cNvGraphicFramePr/>
          <p:nvPr/>
        </p:nvGraphicFramePr>
        <p:xfrm>
          <a:off x="689040" y="130320"/>
          <a:ext cx="10999080" cy="6858000"/>
        </p:xfrm>
        <a:graphic>
          <a:graphicData uri="http://schemas.openxmlformats.org/drawingml/2006/table">
            <a:tbl>
              <a:tblPr/>
              <a:tblGrid>
                <a:gridCol w="2887920">
                  <a:extLst>
                    <a:ext uri="{9D8B030D-6E8A-4147-A177-3AD203B41FA5}">
                      <a16:colId xmlns:a16="http://schemas.microsoft.com/office/drawing/2014/main" val="20000"/>
                    </a:ext>
                  </a:extLst>
                </a:gridCol>
                <a:gridCol w="8111160">
                  <a:extLst>
                    <a:ext uri="{9D8B030D-6E8A-4147-A177-3AD203B41FA5}">
                      <a16:colId xmlns:a16="http://schemas.microsoft.com/office/drawing/2014/main" val="20001"/>
                    </a:ext>
                  </a:extLst>
                </a:gridCol>
              </a:tblGrid>
              <a:tr h="712080">
                <a:tc>
                  <a:txBody>
                    <a:bodyPr/>
                    <a:lstStyle/>
                    <a:p>
                      <a:pPr defTabSz="914400">
                        <a:lnSpc>
                          <a:spcPct val="100000"/>
                        </a:lnSpc>
                        <a:tabLst>
                          <a:tab pos="0" algn="l"/>
                        </a:tabLst>
                      </a:pPr>
                      <a:r>
                        <a:rPr lang="fr-FR" sz="2000" b="1" strike="noStrike" spc="-1">
                          <a:solidFill>
                            <a:schemeClr val="lt1"/>
                          </a:solidFill>
                          <a:latin typeface="Calibri"/>
                        </a:rPr>
                        <a:t>DOC 1</a:t>
                      </a:r>
                      <a:endParaRPr lang="fr-FR" sz="2000" b="0" strike="noStrike" spc="-1">
                        <a:solidFill>
                          <a:srgbClr val="000000"/>
                        </a:solidFill>
                        <a:latin typeface="Arial"/>
                      </a:endParaRPr>
                    </a:p>
                    <a:p>
                      <a:pPr defTabSz="914400">
                        <a:lnSpc>
                          <a:spcPct val="100000"/>
                        </a:lnSpc>
                        <a:tabLst>
                          <a:tab pos="0" algn="l"/>
                        </a:tabLst>
                      </a:pPr>
                      <a:r>
                        <a:rPr lang="fr-FR" sz="2000" b="1" strike="noStrike" spc="-1">
                          <a:solidFill>
                            <a:schemeClr val="lt1"/>
                          </a:solidFill>
                          <a:latin typeface="Calibri"/>
                        </a:rPr>
                        <a:t>Magellan Hatier Cycle 3</a:t>
                      </a:r>
                      <a:endParaRPr lang="fr-FR" sz="2000" b="0" strike="noStrike" spc="-1">
                        <a:solidFill>
                          <a:srgbClr val="000000"/>
                        </a:solidFill>
                        <a:latin typeface="Arial"/>
                      </a:endParaRPr>
                    </a:p>
                    <a:p>
                      <a:pPr defTabSz="914400">
                        <a:lnSpc>
                          <a:spcPct val="100000"/>
                        </a:lnSpc>
                        <a:tabLst>
                          <a:tab pos="0" algn="l"/>
                        </a:tabLst>
                      </a:pPr>
                      <a:r>
                        <a:rPr lang="fr-FR" sz="2000" b="1" strike="noStrike" spc="-1">
                          <a:solidFill>
                            <a:schemeClr val="lt1"/>
                          </a:solidFill>
                          <a:latin typeface="Calibri"/>
                        </a:rPr>
                        <a:t>2006</a:t>
                      </a:r>
                      <a:endParaRPr lang="fr-FR" sz="20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fr-FR" sz="2000" b="0" strike="noStrike" spc="-1">
                          <a:solidFill>
                            <a:schemeClr val="dk1"/>
                          </a:solidFill>
                          <a:latin typeface="Calibri"/>
                        </a:rPr>
                        <a:t>Décris la scène : le lieu, les personnes, l’atmosphère…</a:t>
                      </a:r>
                      <a:endParaRPr lang="fr-FR" sz="2000" b="0" strike="noStrike" spc="-1">
                        <a:solidFill>
                          <a:srgbClr val="000000"/>
                        </a:solidFill>
                        <a:latin typeface="Arial"/>
                      </a:endParaRPr>
                    </a:p>
                    <a:p>
                      <a:pPr defTabSz="914400">
                        <a:lnSpc>
                          <a:spcPct val="100000"/>
                        </a:lnSpc>
                      </a:pPr>
                      <a:r>
                        <a:rPr lang="fr-FR" sz="2000" b="0" strike="noStrike" spc="-1">
                          <a:solidFill>
                            <a:schemeClr val="dk1"/>
                          </a:solidFill>
                          <a:latin typeface="Times New Roman"/>
                          <a:ea typeface="NSimSun"/>
                        </a:rPr>
                        <a:t>Où se trouve Bonaparte ?</a:t>
                      </a:r>
                      <a:endParaRPr lang="fr-FR" sz="2000" b="0" strike="noStrike" spc="-1">
                        <a:solidFill>
                          <a:srgbClr val="000000"/>
                        </a:solidFill>
                        <a:latin typeface="Arial"/>
                      </a:endParaRPr>
                    </a:p>
                    <a:p>
                      <a:pPr defTabSz="914400">
                        <a:lnSpc>
                          <a:spcPct val="100000"/>
                        </a:lnSpc>
                      </a:pPr>
                      <a:r>
                        <a:rPr lang="fr-FR" sz="2000" b="0" strike="noStrike" spc="-1">
                          <a:solidFill>
                            <a:schemeClr val="dk1"/>
                          </a:solidFill>
                          <a:latin typeface="Times New Roman"/>
                          <a:ea typeface="NSimSun"/>
                        </a:rPr>
                        <a:t>A ton avis, pourquoi Napoléon Bonaparte a-t-il obtenu le soutien d’une grande partie de la population ?</a:t>
                      </a:r>
                      <a:endParaRPr lang="fr-FR" sz="2000" b="0" strike="noStrike" spc="-1">
                        <a:solidFill>
                          <a:srgbClr val="000000"/>
                        </a:solidFill>
                        <a:latin typeface="Arial"/>
                      </a:endParaRPr>
                    </a:p>
                    <a:p>
                      <a:pPr defTabSz="914400">
                        <a:lnSpc>
                          <a:spcPct val="100000"/>
                        </a:lnSpc>
                      </a:pPr>
                      <a:r>
                        <a:rPr lang="fr-FR" sz="2000" b="0" strike="noStrike" spc="-1">
                          <a:solidFill>
                            <a:schemeClr val="dk1"/>
                          </a:solidFill>
                          <a:latin typeface="Times New Roman"/>
                          <a:ea typeface="NSimSun"/>
                        </a:rPr>
                        <a:t>Ce tableau date-t-il des événements qu’il représente ? Peut-on considérer qu’il s’agit d’une source historique ?</a:t>
                      </a:r>
                      <a:endParaRPr lang="fr-FR" sz="20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lumMod val="20000"/>
                        <a:lumOff val="80000"/>
                      </a:schemeClr>
                    </a:solidFill>
                  </a:tcPr>
                </a:tc>
                <a:extLst>
                  <a:ext uri="{0D108BD9-81ED-4DB2-BD59-A6C34878D82A}">
                    <a16:rowId xmlns:a16="http://schemas.microsoft.com/office/drawing/2014/main" val="10000"/>
                  </a:ext>
                </a:extLst>
              </a:tr>
              <a:tr h="712080">
                <a:tc>
                  <a:txBody>
                    <a:bodyPr/>
                    <a:lstStyle/>
                    <a:p>
                      <a:pPr defTabSz="914400">
                        <a:lnSpc>
                          <a:spcPct val="100000"/>
                        </a:lnSpc>
                      </a:pPr>
                      <a:r>
                        <a:rPr lang="fr-US" sz="2000" b="1" strike="noStrike" spc="-1">
                          <a:solidFill>
                            <a:schemeClr val="lt1"/>
                          </a:solidFill>
                          <a:latin typeface="Times New Roman"/>
                          <a:ea typeface="NSimSun"/>
                        </a:rPr>
                        <a:t>DOC 2</a:t>
                      </a:r>
                      <a:endParaRPr lang="fr-FR" sz="2000" b="0" strike="noStrike" spc="-1">
                        <a:solidFill>
                          <a:srgbClr val="000000"/>
                        </a:solidFill>
                        <a:latin typeface="Arial"/>
                      </a:endParaRPr>
                    </a:p>
                    <a:p>
                      <a:pPr defTabSz="914400">
                        <a:lnSpc>
                          <a:spcPct val="100000"/>
                        </a:lnSpc>
                      </a:pPr>
                      <a:r>
                        <a:rPr lang="fr-US" sz="2000" b="1" strike="noStrike" spc="-1">
                          <a:solidFill>
                            <a:schemeClr val="lt1"/>
                          </a:solidFill>
                          <a:latin typeface="Times New Roman"/>
                          <a:ea typeface="NSimSun"/>
                        </a:rPr>
                        <a:t>Magellan Hatier CM1</a:t>
                      </a:r>
                      <a:endParaRPr lang="fr-FR" sz="2000" b="0" strike="noStrike" spc="-1">
                        <a:solidFill>
                          <a:srgbClr val="000000"/>
                        </a:solidFill>
                        <a:latin typeface="Arial"/>
                      </a:endParaRPr>
                    </a:p>
                    <a:p>
                      <a:pPr defTabSz="914400">
                        <a:lnSpc>
                          <a:spcPct val="100000"/>
                        </a:lnSpc>
                      </a:pPr>
                      <a:r>
                        <a:rPr lang="fr-US" sz="2000" b="1" strike="noStrike" spc="-1">
                          <a:solidFill>
                            <a:schemeClr val="lt1"/>
                          </a:solidFill>
                          <a:latin typeface="Times New Roman"/>
                          <a:ea typeface="NSimSun"/>
                        </a:rPr>
                        <a:t>2003</a:t>
                      </a:r>
                      <a:endParaRPr lang="fr-FR" sz="20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defTabSz="914400">
                        <a:lnSpc>
                          <a:spcPct val="100000"/>
                        </a:lnSpc>
                      </a:pPr>
                      <a:r>
                        <a:rPr lang="fr-FR" sz="2000" b="0" strike="noStrike" spc="-1">
                          <a:solidFill>
                            <a:schemeClr val="dk1"/>
                          </a:solidFill>
                          <a:latin typeface="Calibri"/>
                        </a:rPr>
                        <a:t>En quelle année le calendrier révolutionnaire commençait-il ? (18 Brumaire an VII = 9 novembre 1799)</a:t>
                      </a:r>
                      <a:endParaRPr lang="fr-FR" sz="2000" b="0" strike="noStrike" spc="-1">
                        <a:solidFill>
                          <a:srgbClr val="000000"/>
                        </a:solidFill>
                        <a:latin typeface="Arial"/>
                      </a:endParaRPr>
                    </a:p>
                    <a:p>
                      <a:pPr defTabSz="914400">
                        <a:lnSpc>
                          <a:spcPct val="100000"/>
                        </a:lnSpc>
                      </a:pPr>
                      <a:r>
                        <a:rPr lang="fr-FR" sz="2000" b="0" strike="noStrike" spc="-1">
                          <a:solidFill>
                            <a:schemeClr val="dk1"/>
                          </a:solidFill>
                          <a:latin typeface="Times New Roman"/>
                          <a:ea typeface="NSimSun"/>
                        </a:rPr>
                        <a:t>Qu’est-ce qu’un coup d’Etat ?</a:t>
                      </a:r>
                      <a:endParaRPr lang="fr-FR" sz="2000" b="0" strike="noStrike" spc="-1">
                        <a:solidFill>
                          <a:srgbClr val="000000"/>
                        </a:solidFill>
                        <a:latin typeface="Arial"/>
                      </a:endParaRPr>
                    </a:p>
                    <a:p>
                      <a:pPr defTabSz="914400">
                        <a:lnSpc>
                          <a:spcPct val="100000"/>
                        </a:lnSpc>
                      </a:pPr>
                      <a:r>
                        <a:rPr lang="fr-FR" sz="2000" b="0" strike="noStrike" spc="-1">
                          <a:solidFill>
                            <a:schemeClr val="dk1"/>
                          </a:solidFill>
                          <a:latin typeface="Times New Roman"/>
                          <a:ea typeface="NSimSun"/>
                        </a:rPr>
                        <a:t>Décris la scène : le lieu, les personnes, leur attitude, l’atmosphère de la scène…</a:t>
                      </a:r>
                      <a:endParaRPr lang="fr-FR" sz="2000" b="0" strike="noStrike" spc="-1">
                        <a:solidFill>
                          <a:srgbClr val="000000"/>
                        </a:solidFill>
                        <a:latin typeface="Arial"/>
                      </a:endParaRPr>
                    </a:p>
                    <a:p>
                      <a:pPr defTabSz="914400">
                        <a:lnSpc>
                          <a:spcPct val="100000"/>
                        </a:lnSpc>
                      </a:pPr>
                      <a:r>
                        <a:rPr lang="fr-FR" sz="2000" b="0" strike="noStrike" spc="-1">
                          <a:solidFill>
                            <a:schemeClr val="dk1"/>
                          </a:solidFill>
                          <a:latin typeface="Times New Roman"/>
                          <a:ea typeface="NSimSun"/>
                        </a:rPr>
                        <a:t>A ton avis, où se trouve Bonaparte ?</a:t>
                      </a:r>
                      <a:endParaRPr lang="fr-FR" sz="20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549000">
                <a:tc>
                  <a:txBody>
                    <a:bodyPr/>
                    <a:lstStyle/>
                    <a:p>
                      <a:pPr defTabSz="914400">
                        <a:lnSpc>
                          <a:spcPct val="100000"/>
                        </a:lnSpc>
                        <a:tabLst>
                          <a:tab pos="0" algn="l"/>
                        </a:tabLst>
                      </a:pPr>
                      <a:r>
                        <a:rPr lang="fr-FR" sz="2000" b="1" strike="noStrike" spc="-1">
                          <a:solidFill>
                            <a:schemeClr val="lt1"/>
                          </a:solidFill>
                          <a:latin typeface="Calibri"/>
                        </a:rPr>
                        <a:t>DOC 3</a:t>
                      </a:r>
                      <a:endParaRPr lang="fr-FR" sz="2000" b="0" strike="noStrike" spc="-1">
                        <a:solidFill>
                          <a:srgbClr val="000000"/>
                        </a:solidFill>
                        <a:latin typeface="Arial"/>
                      </a:endParaRPr>
                    </a:p>
                    <a:p>
                      <a:pPr defTabSz="914400">
                        <a:lnSpc>
                          <a:spcPct val="100000"/>
                        </a:lnSpc>
                        <a:tabLst>
                          <a:tab pos="0" algn="l"/>
                        </a:tabLst>
                      </a:pPr>
                      <a:r>
                        <a:rPr lang="fr-FR" sz="2000" b="1" strike="noStrike" spc="-1">
                          <a:solidFill>
                            <a:schemeClr val="lt1"/>
                          </a:solidFill>
                          <a:latin typeface="Calibri"/>
                        </a:rPr>
                        <a:t>Magellan Hatier CM1</a:t>
                      </a:r>
                      <a:endParaRPr lang="fr-FR" sz="2000" b="0" strike="noStrike" spc="-1">
                        <a:solidFill>
                          <a:srgbClr val="000000"/>
                        </a:solidFill>
                        <a:latin typeface="Arial"/>
                      </a:endParaRPr>
                    </a:p>
                    <a:p>
                      <a:pPr defTabSz="914400">
                        <a:lnSpc>
                          <a:spcPct val="100000"/>
                        </a:lnSpc>
                        <a:tabLst>
                          <a:tab pos="0" algn="l"/>
                        </a:tabLst>
                      </a:pPr>
                      <a:r>
                        <a:rPr lang="fr-FR" sz="2000" b="1" strike="noStrike" spc="-1">
                          <a:solidFill>
                            <a:schemeClr val="lt1"/>
                          </a:solidFill>
                          <a:latin typeface="Calibri"/>
                        </a:rPr>
                        <a:t>2017</a:t>
                      </a:r>
                      <a:endParaRPr lang="fr-FR" sz="20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400">
                        <a:lnSpc>
                          <a:spcPct val="100000"/>
                        </a:lnSpc>
                      </a:pPr>
                      <a:r>
                        <a:rPr lang="fr-FR" sz="2000" b="0" strike="noStrike" spc="-1">
                          <a:solidFill>
                            <a:schemeClr val="dk1"/>
                          </a:solidFill>
                          <a:latin typeface="Times New Roman"/>
                          <a:ea typeface="NSimSun"/>
                        </a:rPr>
                        <a:t>Décris cette scène. Qualifie l’atmosphère.</a:t>
                      </a:r>
                      <a:endParaRPr lang="fr-FR" sz="2000" b="0" strike="noStrike" spc="-1">
                        <a:solidFill>
                          <a:srgbClr val="000000"/>
                        </a:solidFill>
                        <a:latin typeface="Arial"/>
                      </a:endParaRPr>
                    </a:p>
                    <a:p>
                      <a:pPr defTabSz="914400">
                        <a:lnSpc>
                          <a:spcPct val="100000"/>
                        </a:lnSpc>
                      </a:pPr>
                      <a:r>
                        <a:rPr lang="fr-FR" sz="2000" b="0" strike="noStrike" spc="-1">
                          <a:solidFill>
                            <a:schemeClr val="dk1"/>
                          </a:solidFill>
                          <a:latin typeface="Times New Roman"/>
                          <a:ea typeface="NSimSun"/>
                        </a:rPr>
                        <a:t>Repère Bonaparte au milieu.</a:t>
                      </a:r>
                      <a:endParaRPr lang="fr-FR" sz="2000" b="0" strike="noStrike" spc="-1">
                        <a:solidFill>
                          <a:srgbClr val="000000"/>
                        </a:solidFill>
                        <a:latin typeface="Arial"/>
                      </a:endParaRPr>
                    </a:p>
                    <a:p>
                      <a:pPr defTabSz="914400">
                        <a:lnSpc>
                          <a:spcPct val="100000"/>
                        </a:lnSpc>
                      </a:pPr>
                      <a:r>
                        <a:rPr lang="fr-FR" sz="2000" b="0" strike="noStrike" spc="-1">
                          <a:solidFill>
                            <a:schemeClr val="dk1"/>
                          </a:solidFill>
                          <a:latin typeface="Times New Roman"/>
                          <a:ea typeface="NSimSun"/>
                        </a:rPr>
                        <a:t>Organiser un coup d’Etat était-il conforme aux idées de la Révolution ?</a:t>
                      </a:r>
                      <a:endParaRPr lang="fr-FR" sz="2000" b="0" strike="noStrike" spc="-1">
                        <a:solidFill>
                          <a:srgbClr val="000000"/>
                        </a:solidFill>
                        <a:latin typeface="Arial"/>
                      </a:endParaRPr>
                    </a:p>
                    <a:p>
                      <a:pPr defTabSz="914400">
                        <a:lnSpc>
                          <a:spcPct val="100000"/>
                        </a:lnSpc>
                      </a:pPr>
                      <a:r>
                        <a:rPr lang="fr-FR" sz="2000" b="0" strike="noStrike" spc="-1">
                          <a:solidFill>
                            <a:schemeClr val="dk1"/>
                          </a:solidFill>
                          <a:latin typeface="Times New Roman"/>
                          <a:ea typeface="NSimSun"/>
                        </a:rPr>
                        <a:t>Après la Terreur, comment à ton avis les Français ont-ils réagi ?</a:t>
                      </a:r>
                      <a:endParaRPr lang="fr-FR" sz="20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572040">
                <a:tc>
                  <a:txBody>
                    <a:bodyPr/>
                    <a:lstStyle/>
                    <a:p>
                      <a:pPr defTabSz="914400">
                        <a:lnSpc>
                          <a:spcPct val="100000"/>
                        </a:lnSpc>
                        <a:tabLst>
                          <a:tab pos="0" algn="l"/>
                        </a:tabLst>
                      </a:pPr>
                      <a:r>
                        <a:rPr lang="fr-FR" sz="2000" b="1" strike="noStrike" spc="-1">
                          <a:solidFill>
                            <a:schemeClr val="lt1"/>
                          </a:solidFill>
                          <a:latin typeface="Calibri"/>
                        </a:rPr>
                        <a:t>DOC 4</a:t>
                      </a:r>
                      <a:endParaRPr lang="fr-FR" sz="2000" b="0" strike="noStrike" spc="-1">
                        <a:solidFill>
                          <a:srgbClr val="000000"/>
                        </a:solidFill>
                        <a:latin typeface="Arial"/>
                      </a:endParaRPr>
                    </a:p>
                    <a:p>
                      <a:pPr defTabSz="914400">
                        <a:lnSpc>
                          <a:spcPct val="100000"/>
                        </a:lnSpc>
                        <a:tabLst>
                          <a:tab pos="0" algn="l"/>
                        </a:tabLst>
                      </a:pPr>
                      <a:r>
                        <a:rPr lang="fr-FR" sz="2000" b="1" strike="noStrike" spc="-1">
                          <a:solidFill>
                            <a:schemeClr val="lt1"/>
                          </a:solidFill>
                          <a:latin typeface="Calibri"/>
                        </a:rPr>
                        <a:t>Odysseo Magnard 2017</a:t>
                      </a:r>
                      <a:endParaRPr lang="fr-FR" sz="20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400">
                        <a:lnSpc>
                          <a:spcPct val="100000"/>
                        </a:lnSpc>
                      </a:pPr>
                      <a:r>
                        <a:rPr lang="fr-FR" sz="2000" b="0" strike="noStrike" spc="-1">
                          <a:solidFill>
                            <a:schemeClr val="dk1"/>
                          </a:solidFill>
                          <a:latin typeface="Calibri"/>
                        </a:rPr>
                        <a:t>Qui est le personnage représenté sur le document ? Relève le titre qu’il porte et note l’année correspondante.</a:t>
                      </a:r>
                      <a:endParaRPr lang="fr-FR" sz="2000" b="0" strike="noStrike" spc="-1">
                        <a:solidFill>
                          <a:srgbClr val="000000"/>
                        </a:solidFill>
                        <a:latin typeface="Arial"/>
                      </a:endParaRPr>
                    </a:p>
                    <a:p>
                      <a:pPr defTabSz="914400">
                        <a:lnSpc>
                          <a:spcPct val="100000"/>
                        </a:lnSpc>
                      </a:pPr>
                      <a:r>
                        <a:rPr lang="fr-FR" sz="2000" b="0" strike="noStrike" spc="-1">
                          <a:solidFill>
                            <a:schemeClr val="dk1"/>
                          </a:solidFill>
                          <a:latin typeface="Calibri"/>
                        </a:rPr>
                        <a:t>Que fait-il en 1799 ? Décris la scène.</a:t>
                      </a:r>
                      <a:endParaRPr lang="fr-FR" sz="20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r h="712080">
                <a:tc>
                  <a:txBody>
                    <a:bodyPr/>
                    <a:lstStyle/>
                    <a:p>
                      <a:pPr defTabSz="914400">
                        <a:lnSpc>
                          <a:spcPct val="100000"/>
                        </a:lnSpc>
                        <a:tabLst>
                          <a:tab pos="0" algn="l"/>
                        </a:tabLst>
                      </a:pPr>
                      <a:r>
                        <a:rPr lang="fr-FR" sz="2000" b="1" strike="noStrike" spc="-1">
                          <a:solidFill>
                            <a:schemeClr val="lt1"/>
                          </a:solidFill>
                          <a:latin typeface="Calibri"/>
                        </a:rPr>
                        <a:t>DOC 5</a:t>
                      </a:r>
                      <a:endParaRPr lang="fr-FR" sz="2000" b="0" strike="noStrike" spc="-1">
                        <a:solidFill>
                          <a:srgbClr val="000000"/>
                        </a:solidFill>
                        <a:latin typeface="Arial"/>
                      </a:endParaRPr>
                    </a:p>
                    <a:p>
                      <a:pPr defTabSz="914400">
                        <a:lnSpc>
                          <a:spcPct val="100000"/>
                        </a:lnSpc>
                        <a:tabLst>
                          <a:tab pos="0" algn="l"/>
                        </a:tabLst>
                      </a:pPr>
                      <a:r>
                        <a:rPr lang="fr-FR" sz="2000" b="1" strike="noStrike" spc="-1">
                          <a:solidFill>
                            <a:schemeClr val="lt1"/>
                          </a:solidFill>
                          <a:latin typeface="Calibri"/>
                        </a:rPr>
                        <a:t>Hachette  CM1</a:t>
                      </a:r>
                      <a:endParaRPr lang="fr-FR" sz="2000" b="0" strike="noStrike" spc="-1">
                        <a:solidFill>
                          <a:srgbClr val="000000"/>
                        </a:solidFill>
                        <a:latin typeface="Arial"/>
                      </a:endParaRPr>
                    </a:p>
                    <a:p>
                      <a:pPr defTabSz="914400">
                        <a:lnSpc>
                          <a:spcPct val="100000"/>
                        </a:lnSpc>
                        <a:tabLst>
                          <a:tab pos="0" algn="l"/>
                        </a:tabLst>
                      </a:pPr>
                      <a:r>
                        <a:rPr lang="fr-FR" sz="2000" b="1" strike="noStrike" spc="-1">
                          <a:solidFill>
                            <a:schemeClr val="lt1"/>
                          </a:solidFill>
                          <a:latin typeface="Calibri"/>
                        </a:rPr>
                        <a:t>2010</a:t>
                      </a:r>
                      <a:endParaRPr lang="fr-FR" sz="20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400">
                        <a:lnSpc>
                          <a:spcPct val="100000"/>
                        </a:lnSpc>
                      </a:pPr>
                      <a:r>
                        <a:rPr lang="fr-FR" sz="2000" b="0" strike="noStrike" spc="-1">
                          <a:solidFill>
                            <a:schemeClr val="dk1"/>
                          </a:solidFill>
                          <a:latin typeface="Calibri"/>
                        </a:rPr>
                        <a:t>Le coup d’Etat se passe-t-il facilement ?</a:t>
                      </a:r>
                      <a:endParaRPr lang="fr-FR" sz="2000" b="0" strike="noStrike" spc="-1">
                        <a:solidFill>
                          <a:srgbClr val="000000"/>
                        </a:solidFill>
                        <a:latin typeface="Arial"/>
                      </a:endParaRPr>
                    </a:p>
                    <a:p>
                      <a:pPr defTabSz="914400">
                        <a:lnSpc>
                          <a:spcPct val="100000"/>
                        </a:lnSpc>
                      </a:pPr>
                      <a:r>
                        <a:rPr lang="fr-FR" sz="2000" b="0" strike="noStrike" spc="-1">
                          <a:solidFill>
                            <a:schemeClr val="dk1"/>
                          </a:solidFill>
                          <a:latin typeface="Times New Roman"/>
                          <a:ea typeface="NSimSun"/>
                        </a:rPr>
                        <a:t>A quoi le vois-tu ?</a:t>
                      </a:r>
                      <a:endParaRPr lang="fr-FR" sz="2000" b="0" strike="noStrike" spc="-1">
                        <a:solidFill>
                          <a:srgbClr val="000000"/>
                        </a:solidFill>
                        <a:latin typeface="Arial"/>
                      </a:endParaRPr>
                    </a:p>
                  </a:txBody>
                  <a:tcPr marL="19440" marR="1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Image 4"/>
          <p:cNvPicPr/>
          <p:nvPr/>
        </p:nvPicPr>
        <p:blipFill>
          <a:blip r:embed="rId2"/>
          <a:stretch/>
        </p:blipFill>
        <p:spPr>
          <a:xfrm>
            <a:off x="0" y="-25560"/>
            <a:ext cx="5547960" cy="4317480"/>
          </a:xfrm>
          <a:prstGeom prst="rect">
            <a:avLst/>
          </a:prstGeom>
          <a:ln w="0">
            <a:noFill/>
          </a:ln>
        </p:spPr>
      </p:pic>
      <p:pic>
        <p:nvPicPr>
          <p:cNvPr id="93" name="Image 6"/>
          <p:cNvPicPr/>
          <p:nvPr/>
        </p:nvPicPr>
        <p:blipFill>
          <a:blip r:embed="rId3"/>
          <a:stretch/>
        </p:blipFill>
        <p:spPr>
          <a:xfrm>
            <a:off x="8051760" y="0"/>
            <a:ext cx="4087080" cy="5833800"/>
          </a:xfrm>
          <a:prstGeom prst="rect">
            <a:avLst/>
          </a:prstGeom>
          <a:ln w="0">
            <a:noFill/>
          </a:ln>
        </p:spPr>
      </p:pic>
      <p:pic>
        <p:nvPicPr>
          <p:cNvPr id="94" name="Image 7"/>
          <p:cNvPicPr/>
          <p:nvPr/>
        </p:nvPicPr>
        <p:blipFill>
          <a:blip r:embed="rId4"/>
          <a:stretch/>
        </p:blipFill>
        <p:spPr>
          <a:xfrm>
            <a:off x="4516920" y="2540160"/>
            <a:ext cx="3534480" cy="4317480"/>
          </a:xfrm>
          <a:prstGeom prst="rect">
            <a:avLst/>
          </a:prstGeom>
          <a:ln w="0">
            <a:noFill/>
          </a:ln>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0.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6.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7.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8.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9.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1318</TotalTime>
  <Words>2276</Words>
  <Application>Microsoft Macintosh PowerPoint</Application>
  <PresentationFormat>Grand écran</PresentationFormat>
  <Paragraphs>244</Paragraphs>
  <Slides>30</Slides>
  <Notes>1</Notes>
  <HiddenSlides>2</HiddenSlides>
  <MMClips>0</MMClips>
  <ScaleCrop>false</ScaleCrop>
  <HeadingPairs>
    <vt:vector size="6" baseType="variant">
      <vt:variant>
        <vt:lpstr>Polices utilisées</vt:lpstr>
      </vt:variant>
      <vt:variant>
        <vt:i4>6</vt:i4>
      </vt:variant>
      <vt:variant>
        <vt:lpstr>Thème</vt:lpstr>
      </vt:variant>
      <vt:variant>
        <vt:i4>11</vt:i4>
      </vt:variant>
      <vt:variant>
        <vt:lpstr>Titres des diapositives</vt:lpstr>
      </vt:variant>
      <vt:variant>
        <vt:i4>30</vt:i4>
      </vt:variant>
    </vt:vector>
  </HeadingPairs>
  <TitlesOfParts>
    <vt:vector size="47" baseType="lpstr">
      <vt:lpstr>Arial</vt:lpstr>
      <vt:lpstr>Calibri</vt:lpstr>
      <vt:lpstr>Calibri Light</vt:lpstr>
      <vt:lpstr>Symbol</vt:lpstr>
      <vt:lpstr>Times New Roman</vt:lpstr>
      <vt:lpstr>Wingdings</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Français transversal Français et histoire</vt:lpstr>
      <vt:lpstr>Le questionnaire,  pour analyser un document au cycle 3</vt:lpstr>
      <vt:lpstr>Organisation de l’UE</vt:lpstr>
      <vt:lpstr>Organisation de l’UE</vt:lpstr>
      <vt:lpstr>Déroulement du TD1</vt:lpstr>
      <vt:lpstr>Présentation PowerPoint</vt:lpstr>
      <vt:lpstr>Présentation PowerPoint</vt:lpstr>
      <vt:lpstr>Présentation PowerPoint</vt:lpstr>
      <vt:lpstr>Présentation PowerPoint</vt:lpstr>
      <vt:lpstr>Analyse de questionnaires dans les manuels</vt:lpstr>
      <vt:lpstr>Présentation PowerPoint</vt:lpstr>
      <vt:lpstr>Analyse de questionnaires produits par des étudiants</vt:lpstr>
      <vt:lpstr>Présentation PowerPoint</vt:lpstr>
      <vt:lpstr>Présentation PowerPoint</vt:lpstr>
      <vt:lpstr>Présentation PowerPoint</vt:lpstr>
      <vt:lpstr>Quelles qualités souhaitables pour un questionnaire en histoire(-géographie) ?</vt:lpstr>
      <vt:lpstr>Quelles qualités souhaitables pour un questionnaire en histoire(-géographie) ?</vt:lpstr>
      <vt:lpstr>M1-Groupe A</vt:lpstr>
      <vt:lpstr>Contexte de production d’un questionnaire</vt:lpstr>
      <vt:lpstr>Le programme d’histoire (2020)</vt:lpstr>
      <vt:lpstr>La séance : la « traite des Noirs »</vt:lpstr>
      <vt:lpstr>Présentation PowerPoint</vt:lpstr>
      <vt:lpstr>La séance : la « traite des Noirs »</vt:lpstr>
      <vt:lpstr>M1-Groupe B</vt:lpstr>
      <vt:lpstr>Contexte de production d’un questionnaire</vt:lpstr>
      <vt:lpstr>Présentation PowerPoint</vt:lpstr>
      <vt:lpstr>Le contexte </vt:lpstr>
      <vt:lpstr>Présentation PowerPoint</vt:lpstr>
      <vt:lpstr>Retour sur les questionnaires </vt:lpstr>
      <vt:lpstr>Retour sur les questionnaires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 transversal Français et histoire</dc:title>
  <dc:subject/>
  <dc:creator>Jean-Louis Laubry</dc:creator>
  <dc:description/>
  <cp:lastModifiedBy>Laubry Jean-Louis</cp:lastModifiedBy>
  <cp:revision>62</cp:revision>
  <dcterms:created xsi:type="dcterms:W3CDTF">2022-03-17T17:44:29Z</dcterms:created>
  <dcterms:modified xsi:type="dcterms:W3CDTF">2025-03-08T14:32:22Z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Grand écran</vt:lpwstr>
  </property>
  <property fmtid="{D5CDD505-2E9C-101B-9397-08002B2CF9AE}" pid="4" name="Slides">
    <vt:i4>24</vt:i4>
  </property>
</Properties>
</file>