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63" r:id="rId3"/>
    <p:sldId id="270" r:id="rId4"/>
    <p:sldId id="284" r:id="rId5"/>
    <p:sldId id="271" r:id="rId6"/>
    <p:sldId id="272" r:id="rId7"/>
    <p:sldId id="273" r:id="rId8"/>
    <p:sldId id="274" r:id="rId9"/>
    <p:sldId id="275" r:id="rId10"/>
    <p:sldId id="276" r:id="rId11"/>
    <p:sldId id="281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 snapToGrid="0" snapToObjects="1">
      <p:cViewPr varScale="1">
        <p:scale>
          <a:sx n="89" d="100"/>
          <a:sy n="89" d="100"/>
        </p:scale>
        <p:origin x="168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7402-CB29-D246-9213-8401D482F535}" type="datetimeFigureOut">
              <a:rPr lang="fr-FR" smtClean="0"/>
              <a:pPr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aint-jean-de-luz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57150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cas de Saint-Jean de </a:t>
            </a:r>
            <a:r>
              <a:rPr lang="fr-FR" b="1" dirty="0" err="1"/>
              <a:t>Luz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À partir d’une photographie trouvée dans un manuel </a:t>
            </a:r>
          </a:p>
          <a:p>
            <a:r>
              <a:rPr lang="fr-FR" dirty="0">
                <a:solidFill>
                  <a:schemeClr val="tx1"/>
                </a:solidFill>
              </a:rPr>
              <a:t>(Géographie CM, Hatier 2016)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Sain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662"/>
            <a:ext cx="914400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WikiSain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" y="125412"/>
            <a:ext cx="9144000" cy="6607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PA-S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703"/>
            <a:ext cx="6242050" cy="3924300"/>
          </a:xfrm>
          <a:prstGeom prst="rect">
            <a:avLst/>
          </a:prstGeom>
        </p:spPr>
      </p:pic>
      <p:pic>
        <p:nvPicPr>
          <p:cNvPr id="3" name="Image 2" descr="CPA-St-Jean-guides-baigneu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278" y="2984245"/>
            <a:ext cx="5994722" cy="3885393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rot="5400000">
            <a:off x="2801339" y="1909582"/>
            <a:ext cx="303884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PA_St-Jean-de-Luz-casin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5044" cy="3762630"/>
          </a:xfrm>
          <a:prstGeom prst="rect">
            <a:avLst/>
          </a:prstGeom>
        </p:spPr>
      </p:pic>
      <p:pic>
        <p:nvPicPr>
          <p:cNvPr id="3" name="Image 2" descr="CPA-St-Jean-de-Luz-Plage-Golf-He-te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599" y="3032400"/>
            <a:ext cx="6037402" cy="38256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575952" y="945611"/>
            <a:ext cx="4653695" cy="31427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ysageTouristiqueBalneaireHatCMGeo2016_007Reduc_200 -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1302" cy="3550671"/>
          </a:xfrm>
          <a:prstGeom prst="rect">
            <a:avLst/>
          </a:prstGeom>
        </p:spPr>
      </p:pic>
      <p:pic>
        <p:nvPicPr>
          <p:cNvPr id="4" name="Image 3" descr="CPA-St-Jean-guides-baigneu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88" y="3429000"/>
            <a:ext cx="5294211" cy="34313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9FB08D1-B72E-9542-A595-42B484C7B792}"/>
              </a:ext>
            </a:extLst>
          </p:cNvPr>
          <p:cNvSpPr txBox="1"/>
          <p:nvPr/>
        </p:nvSpPr>
        <p:spPr>
          <a:xfrm>
            <a:off x="609601" y="3319113"/>
            <a:ext cx="1224000" cy="23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/>
              <a:t>Saint-Jean-de-Luz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ysageTouristiqueBalneaireHatCMGeo2016_007Reduc_200 - copi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02" y="401657"/>
            <a:ext cx="8236049" cy="59543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C0F0CD-A787-2147-9589-4EC0266C9428}"/>
              </a:ext>
            </a:extLst>
          </p:cNvPr>
          <p:cNvSpPr txBox="1"/>
          <p:nvPr/>
        </p:nvSpPr>
        <p:spPr>
          <a:xfrm>
            <a:off x="1652955" y="5986652"/>
            <a:ext cx="1910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Saint-Jean-de-Luz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http://www.saint-jean-de-luz.com/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 descr="CaptureEcranSiteSaint-Jean-de-Luz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600"/>
            <a:ext cx="914400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int-Jean-de-LuzEntreeSi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57"/>
            <a:ext cx="9144000" cy="4256690"/>
          </a:xfrm>
          <a:prstGeom prst="rect">
            <a:avLst/>
          </a:prstGeom>
        </p:spPr>
      </p:pic>
      <p:pic>
        <p:nvPicPr>
          <p:cNvPr id="3" name="Image 2" descr="Paged'AccueilSaint-Jean-de-Luz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57"/>
            <a:ext cx="9144000" cy="46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rirSaint-Jean-de-Lu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0"/>
            <a:ext cx="7435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VoirAFai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07" y="0"/>
            <a:ext cx="685165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parezVotreSejou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2" y="0"/>
            <a:ext cx="74326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ebergement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0"/>
            <a:ext cx="8674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cumentsSaint-Jean-de-LuzTelechargement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0"/>
            <a:ext cx="85439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31</Words>
  <Application>Microsoft Macintosh PowerPoint</Application>
  <PresentationFormat>Affichage à l'écran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Le cas de Saint-Jean de Luz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un espace touristique</dc:title>
  <dc:creator>Jean-Louis LAUBRY</dc:creator>
  <cp:lastModifiedBy>Jean-Louis Laubry</cp:lastModifiedBy>
  <cp:revision>84</cp:revision>
  <dcterms:created xsi:type="dcterms:W3CDTF">2017-11-06T09:02:12Z</dcterms:created>
  <dcterms:modified xsi:type="dcterms:W3CDTF">2022-02-01T08:43:10Z</dcterms:modified>
</cp:coreProperties>
</file>