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A01775-110A-89E7-793B-537586B21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8C1433-FBC6-C92C-8078-C1FE9D508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BC3AF9-B17B-51E8-9E98-0328E8790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CBDD88-2605-9CCA-4889-B18792A0F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F6E4D1-4FF9-859F-F789-6CAF8548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89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00936B-52B2-ED9D-ACDB-87AFC93A8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917990-397E-68A2-20CA-E774F957E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BA0538-30F6-899B-4E9D-E89AFD41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891BE3-FBE5-DA17-D291-F2FCB6F80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9E0359-6624-5B74-2BB1-94A3E07A0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0863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9143934-CA3A-4FE1-8790-28D1FF32A6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B10710-0045-AC05-A3AB-D9294287C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56B3BC-6ABE-9009-56A6-423F310E6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11B646-C8F3-6F84-D3C9-2D5AAC987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272958-1AAD-8525-07CF-D997A8DDE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91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5FAE8C-BADC-8B66-E9E2-F9FCDE73B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FA23AB-FB6C-E7E4-C6DC-E2DE91683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FA6216-96D3-061E-B5C8-8D3FCC680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792151-8654-0E5A-B3FA-1A35CC915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4C17F1-8183-AF5C-DB79-51C60883F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121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F2F84B-93ED-62AF-0F78-54D2B6F0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B1219A-C2D8-0C4F-4F0E-111FF2E68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73579C-B7BA-42E8-4825-E7ED1A4FF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AB67CE-BA97-B3C2-58F3-4A501638D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E2FFE8-8153-A2D6-B518-4F097D11F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2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093E1C-DD77-C460-5402-D9BF5A866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419ACD-3B13-FE07-56D7-0F589553F5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9BFDA0-FBF3-239D-065A-2B8F2418C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CAF03A-4C00-EB00-0757-88BDED553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65DFA31-3B0C-2A72-D4EE-804F5AA1A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A19538-6547-08C1-B2B6-5B61C5516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57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A2C358-A98F-257B-E466-9B75A7DDE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51637F-91FC-295A-1674-B373A95C2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49EBC4-4E76-E0CC-8279-B065E3AB8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000D4F3-3365-B1A6-5DF7-AADFC89FA7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2B4B061-232C-590B-AA95-2D461FFBB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0929EBB-1CD8-8236-34BF-9D65109EC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98CA916-2371-ACFF-AF69-5775C836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CCF9158-E0E7-95A2-FF12-1283AD353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54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EF3977-BDE4-06C4-9442-AE14E4FFD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1DEBC43-83B2-DEB5-D05E-491966E53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A7FCF77-06FB-4756-93D0-2196DF0E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D477F96-9400-E8AD-EF40-0A68EE4CB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33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7C4715-C58E-2825-6C7C-B910DACE0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2484C1C-1435-0D90-8D2B-382271B9F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EC1DD9E-1CA5-7A6C-C484-C2343992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2055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2219CB-705A-C89C-B561-0A7B279A9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A270F6-FCEE-12AF-60F6-D9373C872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5582A8-BDE9-FE4C-5CF3-80E511C14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4C583C-CD66-3F55-1C1F-E77449687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B36674-3C18-E3AD-FE47-95AC65A57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C97999-D4D4-607E-1785-A0AFF072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90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0EF407-11AC-488D-E779-0B55B6BEC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E0708AD-BCBE-CE2C-BD65-E4FB779FAB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C7CEED-778C-F916-145F-F3F2E2495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6C1175-3A56-E843-4EF0-3D6DC2897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0F11F8-A558-FDA2-3C4A-D8350643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740FC9-271B-DB06-45C4-324FF7CDF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86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FD3B4FA-21FB-196F-E953-3F880F5D6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5F4034-02D6-586C-2FD6-A9E1715AE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49155F-5046-294F-354D-39FD38B2E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7A64E-21C1-4AAB-9817-A295691515E0}" type="datetimeFigureOut">
              <a:rPr lang="fr-FR" smtClean="0"/>
              <a:t>05/07/2024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8C0AD3-3BDA-B6D6-5B3D-1B6765FFF5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7E0FD4-A99A-5183-A063-27913DED24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3DD9A-488A-4B5B-9058-99C6D6A3C0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75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s-facilitateurs.com/" TargetMode="External"/><Relationship Id="rId2" Type="http://schemas.openxmlformats.org/officeDocument/2006/relationships/hyperlink" Target="https://yaplusk.fr/definition-facilitatio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B5F45CC6-468D-803C-49A9-D39690ADE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ressources utiles pour la facilitation</a:t>
            </a:r>
            <a:br>
              <a:rPr lang="fr-FR" dirty="0"/>
            </a:b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721DA12-0719-B8E1-A862-94E1644E0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Site internet : </a:t>
            </a:r>
            <a:r>
              <a:rPr lang="fr-FR" dirty="0">
                <a:hlinkClick r:id="rId2"/>
              </a:rPr>
              <a:t>https://yaplusk.fr/definition-facilitation/</a:t>
            </a:r>
            <a:endParaRPr lang="fr-FR" dirty="0"/>
          </a:p>
          <a:p>
            <a:pPr lvl="1"/>
            <a:r>
              <a:rPr lang="fr-FR" dirty="0">
                <a:hlinkClick r:id="rId3"/>
              </a:rPr>
              <a:t>https://www.les-facilitateurs.com/</a:t>
            </a:r>
            <a:r>
              <a:rPr lang="fr-FR" dirty="0"/>
              <a:t> </a:t>
            </a:r>
          </a:p>
          <a:p>
            <a:r>
              <a:rPr lang="fr-FR" dirty="0"/>
              <a:t>Livre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BAAC961-F6FA-2BB2-955F-19F5B6BE7E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248709"/>
            <a:ext cx="2448141" cy="306319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63E8DCB8-E238-5A43-87E0-1278082471E9}"/>
              </a:ext>
            </a:extLst>
          </p:cNvPr>
          <p:cNvSpPr txBox="1"/>
          <p:nvPr/>
        </p:nvSpPr>
        <p:spPr>
          <a:xfrm>
            <a:off x="4986957" y="5875100"/>
            <a:ext cx="85998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Si besoin : mail de contact pour échanges : carole.grillet@univ-orleans.fr</a:t>
            </a:r>
          </a:p>
        </p:txBody>
      </p:sp>
    </p:spTree>
    <p:extLst>
      <p:ext uri="{BB962C8B-B14F-4D97-AF65-F5344CB8AC3E}">
        <p14:creationId xmlns:p14="http://schemas.microsoft.com/office/powerpoint/2010/main" val="24404600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43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Les ressources utiles pour la facilitation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Carole Grillet</dc:creator>
  <cp:lastModifiedBy>Carole Grillet</cp:lastModifiedBy>
  <cp:revision>4</cp:revision>
  <dcterms:created xsi:type="dcterms:W3CDTF">2024-07-04T23:19:11Z</dcterms:created>
  <dcterms:modified xsi:type="dcterms:W3CDTF">2024-07-04T23:26:18Z</dcterms:modified>
</cp:coreProperties>
</file>