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
  </p:notesMasterIdLst>
  <p:handoutMasterIdLst>
    <p:handoutMasterId r:id="rId11"/>
  </p:handoutMasterIdLst>
  <p:sldIdLst>
    <p:sldId id="335" r:id="rId5"/>
    <p:sldId id="336" r:id="rId6"/>
    <p:sldId id="340" r:id="rId7"/>
    <p:sldId id="348" r:id="rId8"/>
    <p:sldId id="347" r:id="rId9"/>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eu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67" autoAdjust="0"/>
    <p:restoredTop sz="95394" autoAdjust="0"/>
  </p:normalViewPr>
  <p:slideViewPr>
    <p:cSldViewPr snapToGrid="0">
      <p:cViewPr varScale="1">
        <p:scale>
          <a:sx n="112" d="100"/>
          <a:sy n="112" d="100"/>
        </p:scale>
        <p:origin x="108" y="318"/>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7" d="100"/>
          <a:sy n="97" d="100"/>
        </p:scale>
        <p:origin x="361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9299E6C3-1816-434C-BD42-F84DFC8313FC}" type="datetime1">
              <a:rPr lang="fr-FR" smtClean="0"/>
              <a:t>13/10/2024</a:t>
            </a:fld>
            <a:endParaRPr lang="fr-FR" dirty="0"/>
          </a:p>
        </p:txBody>
      </p:sp>
      <p:sp>
        <p:nvSpPr>
          <p:cNvPr id="4" name="Espace réservé du pied de page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9E9D563E-BCB2-465B-8A3C-AC86CE64F69C}" type="slidenum">
              <a:rPr lang="fr-FR" smtClean="0"/>
              <a:t>‹N°›</a:t>
            </a:fld>
            <a:endParaRPr lang="fr-FR"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6FED21CE-1C69-4866-AF1B-5CB3C50AE843}" type="datetime1">
              <a:rPr lang="fr-FR" smtClean="0"/>
              <a:t>13/10/2024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8B990660-4B7D-4C11-96DB-B19FFA8CA93C}" type="slidenum">
              <a:rPr lang="fr-FR" noProof="0" smtClean="0"/>
              <a:t>‹N°›</a:t>
            </a:fld>
            <a:endParaRPr lang="fr-FR" noProof="0"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B990660-4B7D-4C11-96DB-B19FFA8CA93C}" type="slidenum">
              <a:rPr lang="fr-FR" noProof="0" smtClean="0"/>
              <a:t>1</a:t>
            </a:fld>
            <a:endParaRPr lang="fr-FR" noProof="0" dirty="0"/>
          </a:p>
        </p:txBody>
      </p:sp>
    </p:spTree>
    <p:extLst>
      <p:ext uri="{BB962C8B-B14F-4D97-AF65-F5344CB8AC3E}">
        <p14:creationId xmlns:p14="http://schemas.microsoft.com/office/powerpoint/2010/main" val="45897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B990660-4B7D-4C11-96DB-B19FFA8CA93C}" type="slidenum">
              <a:rPr lang="fr-FR" noProof="0" smtClean="0"/>
              <a:t>2</a:t>
            </a:fld>
            <a:endParaRPr lang="fr-FR" noProof="0" dirty="0"/>
          </a:p>
        </p:txBody>
      </p:sp>
    </p:spTree>
    <p:extLst>
      <p:ext uri="{BB962C8B-B14F-4D97-AF65-F5344CB8AC3E}">
        <p14:creationId xmlns:p14="http://schemas.microsoft.com/office/powerpoint/2010/main" val="271933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B990660-4B7D-4C11-96DB-B19FFA8CA93C}" type="slidenum">
              <a:rPr lang="fr-FR" noProof="0" smtClean="0"/>
              <a:t>3</a:t>
            </a:fld>
            <a:endParaRPr lang="fr-FR" noProof="0" dirty="0"/>
          </a:p>
        </p:txBody>
      </p:sp>
    </p:spTree>
    <p:extLst>
      <p:ext uri="{BB962C8B-B14F-4D97-AF65-F5344CB8AC3E}">
        <p14:creationId xmlns:p14="http://schemas.microsoft.com/office/powerpoint/2010/main" val="268925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B990660-4B7D-4C11-96DB-B19FFA8CA93C}" type="slidenum">
              <a:rPr lang="fr-FR" noProof="0" smtClean="0"/>
              <a:t>5</a:t>
            </a:fld>
            <a:endParaRPr lang="fr-FR" noProof="0" dirty="0"/>
          </a:p>
        </p:txBody>
      </p:sp>
    </p:spTree>
    <p:extLst>
      <p:ext uri="{BB962C8B-B14F-4D97-AF65-F5344CB8AC3E}">
        <p14:creationId xmlns:p14="http://schemas.microsoft.com/office/powerpoint/2010/main" val="3845341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rtlCol="0" anchor="b">
            <a:normAutofit/>
          </a:bodyPr>
          <a:lstStyle>
            <a:lvl1pPr algn="l">
              <a:defRPr lang="fr-FR" sz="4000" b="1" baseline="0"/>
            </a:lvl1pPr>
          </a:lstStyle>
          <a:p>
            <a:pPr rtl="0"/>
            <a:r>
              <a:rPr lang="fr-FR"/>
              <a:t>CLIQUEZ POUR AJOUTER UN TITRE</a:t>
            </a:r>
          </a:p>
        </p:txBody>
      </p:sp>
      <p:pic>
        <p:nvPicPr>
          <p:cNvPr id="4" name="Graphisme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ésumé 1">
    <p:spTree>
      <p:nvGrpSpPr>
        <p:cNvPr id="1" name=""/>
        <p:cNvGrpSpPr/>
        <p:nvPr/>
      </p:nvGrpSpPr>
      <p:grpSpPr>
        <a:xfrm>
          <a:off x="0" y="0"/>
          <a:ext cx="0" cy="0"/>
          <a:chOff x="0" y="0"/>
          <a:chExt cx="0" cy="0"/>
        </a:xfrm>
      </p:grpSpPr>
      <p:pic>
        <p:nvPicPr>
          <p:cNvPr id="7" name="Graphisme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fr-FR" sz="2800" baseline="0"/>
            </a:lvl1pPr>
          </a:lstStyle>
          <a:p>
            <a:pPr rtl="0"/>
            <a:r>
              <a:rPr lang="fr-FR"/>
              <a:t>CLIQUEZ POUR AJOUTER UN TITRE</a:t>
            </a:r>
          </a:p>
        </p:txBody>
      </p:sp>
      <p:sp>
        <p:nvSpPr>
          <p:cNvPr id="11" name="Espace réservé du contenu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rtlCol="0">
            <a:normAutofit/>
          </a:bodyPr>
          <a:lstStyle>
            <a:lvl1pPr marL="228600" indent="-228600">
              <a:lnSpc>
                <a:spcPct val="100000"/>
              </a:lnSpc>
              <a:spcBef>
                <a:spcPts val="0"/>
              </a:spcBef>
              <a:spcAft>
                <a:spcPts val="600"/>
              </a:spcAft>
              <a:buFont typeface="Arial" panose="020B0604020202020204" pitchFamily="34" charset="0"/>
              <a:buChar char="•"/>
              <a:defRPr lang="fr-FR" sz="2000"/>
            </a:lvl1pPr>
            <a:lvl2pPr marL="685800" indent="-228600">
              <a:lnSpc>
                <a:spcPct val="100000"/>
              </a:lnSpc>
              <a:spcBef>
                <a:spcPts val="0"/>
              </a:spcBef>
              <a:spcAft>
                <a:spcPts val="600"/>
              </a:spcAft>
              <a:defRPr lang="fr-FR" sz="2000"/>
            </a:lvl2pPr>
            <a:lvl3pPr marL="1143000" indent="-228600">
              <a:lnSpc>
                <a:spcPct val="100000"/>
              </a:lnSpc>
              <a:spcBef>
                <a:spcPts val="0"/>
              </a:spcBef>
              <a:spcAft>
                <a:spcPts val="600"/>
              </a:spcAft>
              <a:defRPr lang="fr-FR" sz="2000"/>
            </a:lvl3pPr>
            <a:lvl4pPr marL="1600200" indent="-228600">
              <a:lnSpc>
                <a:spcPct val="100000"/>
              </a:lnSpc>
              <a:spcBef>
                <a:spcPts val="0"/>
              </a:spcBef>
              <a:spcAft>
                <a:spcPts val="600"/>
              </a:spcAft>
              <a:defRPr lang="fr-FR" sz="2000"/>
            </a:lvl4pPr>
            <a:lvl5pPr marL="2057400" indent="-228600">
              <a:lnSpc>
                <a:spcPct val="100000"/>
              </a:lnSpc>
              <a:spcBef>
                <a:spcPts val="0"/>
              </a:spcBef>
              <a:spcAft>
                <a:spcPts val="600"/>
              </a:spcAft>
              <a:defRPr lang="fr-FR" sz="20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0" name="Espace réservé du contenu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rtlCol="0">
            <a:normAutofit/>
          </a:bodyPr>
          <a:lstStyle>
            <a:lvl1pPr marL="0" indent="0">
              <a:lnSpc>
                <a:spcPct val="100000"/>
              </a:lnSpc>
              <a:spcBef>
                <a:spcPts val="1000"/>
              </a:spcBef>
              <a:spcAft>
                <a:spcPts val="600"/>
              </a:spcAft>
              <a:buFont typeface="+mj-lt"/>
              <a:buNone/>
              <a:defRPr lang="fr-FR" sz="2000"/>
            </a:lvl1pPr>
            <a:lvl2pPr marL="228600" indent="-228600">
              <a:lnSpc>
                <a:spcPct val="100000"/>
              </a:lnSpc>
              <a:spcBef>
                <a:spcPts val="1000"/>
              </a:spcBef>
              <a:spcAft>
                <a:spcPts val="600"/>
              </a:spcAft>
              <a:buFont typeface="+mj-lt"/>
              <a:buNone/>
              <a:defRPr lang="fr-FR" sz="2000"/>
            </a:lvl2pPr>
            <a:lvl3pPr marL="0" indent="0">
              <a:lnSpc>
                <a:spcPct val="100000"/>
              </a:lnSpc>
              <a:spcBef>
                <a:spcPts val="1000"/>
              </a:spcBef>
              <a:spcAft>
                <a:spcPts val="600"/>
              </a:spcAft>
              <a:buFont typeface="+mj-lt"/>
              <a:buNone/>
              <a:defRPr lang="fr-FR" sz="2000"/>
            </a:lvl3pPr>
            <a:lvl4pPr marL="0" indent="0">
              <a:lnSpc>
                <a:spcPct val="100000"/>
              </a:lnSpc>
              <a:spcBef>
                <a:spcPts val="1000"/>
              </a:spcBef>
              <a:spcAft>
                <a:spcPts val="600"/>
              </a:spcAft>
              <a:buFont typeface="+mj-lt"/>
              <a:buNone/>
              <a:defRPr lang="fr-FR" sz="2000"/>
            </a:lvl4pPr>
            <a:lvl5pPr marL="0" indent="0">
              <a:lnSpc>
                <a:spcPct val="100000"/>
              </a:lnSpc>
              <a:spcBef>
                <a:spcPts val="1000"/>
              </a:spcBef>
              <a:spcAft>
                <a:spcPts val="600"/>
              </a:spcAft>
              <a:buFont typeface="+mj-lt"/>
              <a:buNone/>
              <a:defRPr lang="fr-FR" sz="20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numéro de diapositive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fr-FR" sz="1400">
                <a:latin typeface="+mj-lt"/>
              </a:defRPr>
            </a:lvl1pPr>
          </a:lstStyle>
          <a:p>
            <a:pPr rtl="0"/>
            <a:fld id="{B5CEABB6-07DC-46E8-9B57-56EC44A396E5}" type="slidenum">
              <a:rPr lang="fr-FR" smtClean="0"/>
              <a:pPr/>
              <a:t>‹N°›</a:t>
            </a:fld>
            <a:endParaRPr lang="fr-FR" dirty="0"/>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fr-FR"/>
            </a:lvl1pPr>
          </a:lstStyle>
          <a:p>
            <a:pPr rtl="0"/>
            <a:r>
              <a:rPr lang="fr-FR"/>
              <a:t>Titre de Présentation</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au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fr-FR" sz="2800" baseline="0"/>
            </a:lvl1pPr>
          </a:lstStyle>
          <a:p>
            <a:pPr rtl="0"/>
            <a:r>
              <a:rPr lang="fr-FR"/>
              <a:t>CLIQUEZ POUR AJOUTER UN TITRE</a:t>
            </a:r>
          </a:p>
        </p:txBody>
      </p:sp>
      <p:sp>
        <p:nvSpPr>
          <p:cNvPr id="11" name="Espace réservé du contenu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rtlCol="0">
            <a:normAutofit/>
          </a:bodyPr>
          <a:lstStyle>
            <a:lvl1pPr marL="228600" indent="-228600">
              <a:lnSpc>
                <a:spcPct val="100000"/>
              </a:lnSpc>
              <a:spcBef>
                <a:spcPts val="0"/>
              </a:spcBef>
              <a:spcAft>
                <a:spcPts val="1200"/>
              </a:spcAft>
              <a:buFont typeface="Arial" panose="020B0604020202020204" pitchFamily="34" charset="0"/>
              <a:buChar char="•"/>
              <a:defRPr lang="fr-FR" sz="2000"/>
            </a:lvl1pPr>
            <a:lvl2pPr marL="685800" indent="-228600">
              <a:lnSpc>
                <a:spcPct val="100000"/>
              </a:lnSpc>
              <a:spcBef>
                <a:spcPts val="500"/>
              </a:spcBef>
              <a:spcAft>
                <a:spcPts val="600"/>
              </a:spcAft>
              <a:defRPr lang="fr-FR" sz="2000"/>
            </a:lvl2pPr>
            <a:lvl3pPr marL="1143000" indent="-228600">
              <a:lnSpc>
                <a:spcPct val="100000"/>
              </a:lnSpc>
              <a:spcBef>
                <a:spcPts val="500"/>
              </a:spcBef>
              <a:spcAft>
                <a:spcPts val="600"/>
              </a:spcAft>
              <a:defRPr lang="fr-FR" sz="2000"/>
            </a:lvl3pPr>
            <a:lvl4pPr marL="1600200" indent="-228600">
              <a:lnSpc>
                <a:spcPct val="100000"/>
              </a:lnSpc>
              <a:spcBef>
                <a:spcPts val="500"/>
              </a:spcBef>
              <a:spcAft>
                <a:spcPts val="600"/>
              </a:spcAft>
              <a:defRPr lang="fr-FR" sz="2000"/>
            </a:lvl4pPr>
            <a:lvl5pPr marL="2057400" indent="-228600">
              <a:lnSpc>
                <a:spcPct val="100000"/>
              </a:lnSpc>
              <a:spcBef>
                <a:spcPts val="500"/>
              </a:spcBef>
              <a:spcAft>
                <a:spcPts val="600"/>
              </a:spcAft>
              <a:defRPr lang="fr-FR" sz="20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numéro de diapositive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fr-FR" sz="1400">
                <a:latin typeface="+mj-lt"/>
              </a:defRPr>
            </a:lvl1pPr>
          </a:lstStyle>
          <a:p>
            <a:pPr rtl="0"/>
            <a:fld id="{B5CEABB6-07DC-46E8-9B57-56EC44A396E5}" type="slidenum">
              <a:rPr lang="fr-FR" smtClean="0"/>
              <a:pPr/>
              <a:t>‹N°›</a:t>
            </a:fld>
            <a:endParaRPr lang="fr-FR" dirty="0"/>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fr-FR"/>
            </a:lvl1pPr>
          </a:lstStyle>
          <a:p>
            <a:pPr rtl="0"/>
            <a:r>
              <a:rPr lang="fr-FR"/>
              <a:t>Titre de Présentation</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rci">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sme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rtlCol="0" anchor="b">
            <a:normAutofit/>
          </a:bodyPr>
          <a:lstStyle>
            <a:lvl1pPr>
              <a:defRPr lang="fr-FR" sz="4000" baseline="0"/>
            </a:lvl1pPr>
          </a:lstStyle>
          <a:p>
            <a:pPr rtl="0"/>
            <a:r>
              <a:rPr lang="fr-FR"/>
              <a:t>Cliquez pour ajouter un titre</a:t>
            </a:r>
          </a:p>
        </p:txBody>
      </p:sp>
      <p:sp>
        <p:nvSpPr>
          <p:cNvPr id="8" name="Espace réservé du texte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rtlCol="0">
            <a:normAutofit/>
          </a:bodyPr>
          <a:lstStyle>
            <a:lvl1pPr marL="0" indent="0">
              <a:lnSpc>
                <a:spcPts val="2400"/>
              </a:lnSpc>
              <a:spcBef>
                <a:spcPts val="0"/>
              </a:spcBef>
              <a:spcAft>
                <a:spcPts val="1200"/>
              </a:spcAft>
              <a:buFont typeface="Arial" panose="020B0604020202020204" pitchFamily="34" charset="0"/>
              <a:buNone/>
              <a:defRPr lang="fr-FR" sz="2000"/>
            </a:lvl1pPr>
            <a:lvl2pPr marL="800100" indent="-342900">
              <a:lnSpc>
                <a:spcPts val="2400"/>
              </a:lnSpc>
              <a:buFont typeface="Arial" panose="020B0604020202020204" pitchFamily="34" charset="0"/>
              <a:buChar char="•"/>
              <a:defRPr lang="fr-FR" sz="2000"/>
            </a:lvl2pPr>
            <a:lvl3pPr marL="1257300" indent="-342900">
              <a:lnSpc>
                <a:spcPts val="2400"/>
              </a:lnSpc>
              <a:buFont typeface="Arial" panose="020B0604020202020204" pitchFamily="34" charset="0"/>
              <a:buChar char="•"/>
              <a:defRPr lang="fr-FR" sz="2000"/>
            </a:lvl3pPr>
            <a:lvl4pPr marL="1714500" indent="-342900">
              <a:lnSpc>
                <a:spcPts val="2400"/>
              </a:lnSpc>
              <a:buFont typeface="Arial" panose="020B0604020202020204" pitchFamily="34" charset="0"/>
              <a:buChar char="•"/>
              <a:defRPr lang="fr-FR" sz="2000"/>
            </a:lvl4pPr>
            <a:lvl5pPr marL="2171700" indent="-342900">
              <a:lnSpc>
                <a:spcPts val="2400"/>
              </a:lnSpc>
              <a:buFont typeface="Arial" panose="020B0604020202020204" pitchFamily="34" charset="0"/>
              <a:buChar char="•"/>
              <a:defRPr lang="fr-FR" sz="2000"/>
            </a:lvl5pPr>
          </a:lstStyle>
          <a:p>
            <a:pPr lvl="0" rtl="0"/>
            <a:r>
              <a:rPr lang="fr-FR"/>
              <a:t>Cliquer pour ajouter du texte</a:t>
            </a:r>
          </a:p>
          <a:p>
            <a:pPr lvl="1" rtl="0"/>
            <a:r>
              <a:rPr lang="fr-FR"/>
              <a:t>Deuxième niveau</a:t>
            </a:r>
          </a:p>
          <a:p>
            <a:pPr lvl="2" rtl="0"/>
            <a:r>
              <a:rPr lang="fr-FR"/>
              <a:t>Troisième niveau </a:t>
            </a:r>
          </a:p>
          <a:p>
            <a:pPr lvl="3" rtl="0"/>
            <a:r>
              <a:rPr lang="fr-FR"/>
              <a:t>Quatrième niveau </a:t>
            </a:r>
          </a:p>
          <a:p>
            <a:pPr lvl="4" rtl="0"/>
            <a:r>
              <a:rPr lang="fr-FR"/>
              <a:t>Cinquième niveau </a:t>
            </a:r>
          </a:p>
          <a:p>
            <a:pPr lvl="0" rtl="0"/>
            <a:endParaRPr lang="fr-FR"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rtlCol="0" anchor="b">
            <a:normAutofit/>
          </a:bodyPr>
          <a:lstStyle>
            <a:lvl1pPr>
              <a:defRPr lang="fr-FR" sz="4000"/>
            </a:lvl1pPr>
          </a:lstStyle>
          <a:p>
            <a:pPr rtl="0"/>
            <a:r>
              <a:rPr lang="fr-FR"/>
              <a:t>Cliquez pour ajouter un titre</a:t>
            </a:r>
          </a:p>
        </p:txBody>
      </p:sp>
      <p:grpSp>
        <p:nvGrpSpPr>
          <p:cNvPr id="815" name="Groupe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defPPr>
                <a:defRPr lang="fr-FR"/>
              </a:defPPr>
            </a:lstStyle>
            <a:p>
              <a:pPr rtl="0"/>
              <a:endParaRPr lang="fr-FR"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defPPr>
                <a:defRPr lang="fr-FR"/>
              </a:defPPr>
            </a:lstStyle>
            <a:p>
              <a:pPr rtl="0"/>
              <a:endParaRPr lang="fr-FR"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defPPr>
                <a:defRPr lang="fr-FR"/>
              </a:defPPr>
            </a:lstStyle>
            <a:p>
              <a:pPr rtl="0"/>
              <a:endParaRPr lang="fr-FR"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defPPr>
                <a:defRPr lang="fr-FR"/>
              </a:defPPr>
            </a:lstStyle>
            <a:p>
              <a:pPr rtl="0"/>
              <a:endParaRPr lang="fr-FR"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defPPr>
                <a:defRPr lang="fr-FR"/>
              </a:defPPr>
            </a:lstStyle>
            <a:p>
              <a:pPr rtl="0"/>
              <a:endParaRPr lang="fr-FR"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defPPr>
                <a:defRPr lang="fr-FR"/>
              </a:defPPr>
            </a:lstStyle>
            <a:p>
              <a:pPr rtl="0"/>
              <a:endParaRPr lang="fr-FR"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defPPr>
                <a:defRPr lang="fr-FR"/>
              </a:defPPr>
            </a:lstStyle>
            <a:p>
              <a:pPr rtl="0"/>
              <a:endParaRPr lang="fr-FR"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defPPr>
                <a:defRPr lang="fr-FR"/>
              </a:defPPr>
            </a:lstStyle>
            <a:p>
              <a:pPr rtl="0"/>
              <a:endParaRPr lang="fr-FR"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defPPr>
                <a:defRPr lang="fr-FR"/>
              </a:defPPr>
            </a:lstStyle>
            <a:p>
              <a:pPr rtl="0"/>
              <a:endParaRPr lang="fr-FR"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defPPr>
                <a:defRPr lang="fr-FR"/>
              </a:defPPr>
            </a:lstStyle>
            <a:p>
              <a:pPr rtl="0"/>
              <a:endParaRPr lang="fr-FR"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defPPr>
                <a:defRPr lang="fr-FR"/>
              </a:defPPr>
            </a:lstStyle>
            <a:p>
              <a:pPr rtl="0"/>
              <a:endParaRPr lang="fr-FR"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defPPr>
                <a:defRPr lang="fr-FR"/>
              </a:defPPr>
            </a:lstStyle>
            <a:p>
              <a:pPr rtl="0"/>
              <a:endParaRPr lang="fr-FR"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defPPr>
                <a:defRPr lang="fr-FR"/>
              </a:defPPr>
            </a:lstStyle>
            <a:p>
              <a:pPr rtl="0"/>
              <a:endParaRPr lang="fr-FR"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defPPr>
                <a:defRPr lang="fr-FR"/>
              </a:defPPr>
            </a:lstStyle>
            <a:p>
              <a:pPr rtl="0"/>
              <a:endParaRPr lang="fr-FR"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defPPr>
                <a:defRPr lang="fr-FR"/>
              </a:defPPr>
            </a:lstStyle>
            <a:p>
              <a:pPr rtl="0"/>
              <a:endParaRPr lang="fr-FR"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defPPr>
                <a:defRPr lang="fr-FR"/>
              </a:defPPr>
            </a:lstStyle>
            <a:p>
              <a:pPr rtl="0"/>
              <a:endParaRPr lang="fr-FR"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defPPr>
                <a:defRPr lang="fr-FR"/>
              </a:defPPr>
            </a:lstStyle>
            <a:p>
              <a:pPr rtl="0"/>
              <a:endParaRPr lang="fr-FR"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defPPr>
                <a:defRPr lang="fr-FR"/>
              </a:defPPr>
            </a:lstStyle>
            <a:p>
              <a:pPr rtl="0"/>
              <a:endParaRPr lang="fr-FR"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defPPr>
                <a:defRPr lang="fr-FR"/>
              </a:defPPr>
            </a:lstStyle>
            <a:p>
              <a:pPr rtl="0"/>
              <a:endParaRPr lang="fr-FR"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defPPr>
                <a:defRPr lang="fr-FR"/>
              </a:defPPr>
            </a:lstStyle>
            <a:p>
              <a:pPr rtl="0"/>
              <a:endParaRPr lang="fr-FR"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defPPr>
                <a:defRPr lang="fr-FR"/>
              </a:defPPr>
            </a:lstStyle>
            <a:p>
              <a:pPr rtl="0"/>
              <a:endParaRPr lang="fr-FR"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defPPr>
                <a:defRPr lang="fr-FR"/>
              </a:defPPr>
            </a:lstStyle>
            <a:p>
              <a:pPr rtl="0"/>
              <a:endParaRPr lang="fr-FR"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defPPr>
                <a:defRPr lang="fr-FR"/>
              </a:defPPr>
            </a:lstStyle>
            <a:p>
              <a:pPr rtl="0"/>
              <a:endParaRPr lang="fr-FR"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defPPr>
                <a:defRPr lang="fr-FR"/>
              </a:defPPr>
            </a:lstStyle>
            <a:p>
              <a:pPr rtl="0"/>
              <a:endParaRPr lang="fr-FR"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defPPr>
                <a:defRPr lang="fr-FR"/>
              </a:defPPr>
            </a:lstStyle>
            <a:p>
              <a:pPr rtl="0"/>
              <a:endParaRPr lang="fr-FR"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defPPr>
                <a:defRPr lang="fr-FR"/>
              </a:defPPr>
            </a:lstStyle>
            <a:p>
              <a:pPr rtl="0"/>
              <a:endParaRPr lang="fr-FR"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defPPr>
                <a:defRPr lang="fr-FR"/>
              </a:defPPr>
            </a:lstStyle>
            <a:p>
              <a:pPr rtl="0"/>
              <a:endParaRPr lang="fr-FR"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defPPr>
                <a:defRPr lang="fr-FR"/>
              </a:defPPr>
            </a:lstStyle>
            <a:p>
              <a:pPr rtl="0"/>
              <a:endParaRPr lang="fr-FR"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defPPr>
                <a:defRPr lang="fr-FR"/>
              </a:defPPr>
            </a:lstStyle>
            <a:p>
              <a:pPr rtl="0"/>
              <a:endParaRPr lang="fr-FR"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defPPr>
                <a:defRPr lang="fr-FR"/>
              </a:defPPr>
            </a:lstStyle>
            <a:p>
              <a:pPr rtl="0"/>
              <a:endParaRPr lang="fr-FR"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defPPr>
                <a:defRPr lang="fr-FR"/>
              </a:defPPr>
            </a:lstStyle>
            <a:p>
              <a:pPr rtl="0"/>
              <a:endParaRPr lang="fr-FR"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defPPr>
                <a:defRPr lang="fr-FR"/>
              </a:defPPr>
            </a:lstStyle>
            <a:p>
              <a:pPr rtl="0"/>
              <a:endParaRPr lang="fr-FR"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defPPr>
                <a:defRPr lang="fr-FR"/>
              </a:defPPr>
            </a:lstStyle>
            <a:p>
              <a:pPr rtl="0"/>
              <a:endParaRPr lang="fr-FR"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defPPr>
                <a:defRPr lang="fr-FR"/>
              </a:defPPr>
            </a:lstStyle>
            <a:p>
              <a:pPr rtl="0"/>
              <a:endParaRPr lang="fr-FR"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defPPr>
                <a:defRPr lang="fr-FR"/>
              </a:defPPr>
            </a:lstStyle>
            <a:p>
              <a:pPr rtl="0"/>
              <a:endParaRPr lang="fr-FR"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defPPr>
                <a:defRPr lang="fr-FR"/>
              </a:defPPr>
            </a:lstStyle>
            <a:p>
              <a:pPr rtl="0"/>
              <a:endParaRPr lang="fr-FR"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defPPr>
                <a:defRPr lang="fr-FR"/>
              </a:defPPr>
            </a:lstStyle>
            <a:p>
              <a:pPr rtl="0"/>
              <a:endParaRPr lang="fr-FR"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defPPr>
                <a:defRPr lang="fr-FR"/>
              </a:defPPr>
            </a:lstStyle>
            <a:p>
              <a:pPr rtl="0"/>
              <a:endParaRPr lang="fr-FR"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defPPr>
                <a:defRPr lang="fr-FR"/>
              </a:defPPr>
            </a:lstStyle>
            <a:p>
              <a:pPr rtl="0"/>
              <a:endParaRPr lang="fr-FR"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defPPr>
                <a:defRPr lang="fr-FR"/>
              </a:defPPr>
            </a:lstStyle>
            <a:p>
              <a:pPr rtl="0"/>
              <a:endParaRPr lang="fr-FR"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defPPr>
                <a:defRPr lang="fr-FR"/>
              </a:defPPr>
            </a:lstStyle>
            <a:p>
              <a:pPr rtl="0"/>
              <a:endParaRPr lang="fr-FR"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defPPr>
                <a:defRPr lang="fr-FR"/>
              </a:defPPr>
            </a:lstStyle>
            <a:p>
              <a:pPr rtl="0"/>
              <a:endParaRPr lang="fr-FR"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defPPr>
                <a:defRPr lang="fr-FR"/>
              </a:defPPr>
            </a:lstStyle>
            <a:p>
              <a:pPr rtl="0"/>
              <a:endParaRPr lang="fr-FR"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defPPr>
                <a:defRPr lang="fr-FR"/>
              </a:defPPr>
            </a:lstStyle>
            <a:p>
              <a:pPr rtl="0"/>
              <a:endParaRPr lang="fr-FR"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defPPr>
                <a:defRPr lang="fr-FR"/>
              </a:defPPr>
            </a:lstStyle>
            <a:p>
              <a:pPr rtl="0"/>
              <a:endParaRPr lang="fr-FR"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defPPr>
                <a:defRPr lang="fr-FR"/>
              </a:defPPr>
            </a:lstStyle>
            <a:p>
              <a:pPr rtl="0"/>
              <a:endParaRPr lang="fr-FR"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defPPr>
                <a:defRPr lang="fr-FR"/>
              </a:defPPr>
            </a:lstStyle>
            <a:p>
              <a:pPr rtl="0"/>
              <a:endParaRPr lang="fr-FR"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defPPr>
                <a:defRPr lang="fr-FR"/>
              </a:defPPr>
            </a:lstStyle>
            <a:p>
              <a:pPr rtl="0"/>
              <a:endParaRPr lang="fr-FR"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defPPr>
                <a:defRPr lang="fr-FR"/>
              </a:defPPr>
            </a:lstStyle>
            <a:p>
              <a:pPr rtl="0"/>
              <a:endParaRPr lang="fr-FR"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defPPr>
                <a:defRPr lang="fr-FR"/>
              </a:defPPr>
            </a:lstStyle>
            <a:p>
              <a:pPr rtl="0"/>
              <a:endParaRPr lang="fr-FR"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defPPr>
                <a:defRPr lang="fr-FR"/>
              </a:defPPr>
            </a:lstStyle>
            <a:p>
              <a:pPr rtl="0"/>
              <a:endParaRPr lang="fr-FR"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defPPr>
                <a:defRPr lang="fr-FR"/>
              </a:defPPr>
            </a:lstStyle>
            <a:p>
              <a:pPr rtl="0"/>
              <a:endParaRPr lang="fr-FR"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defPPr>
                <a:defRPr lang="fr-FR"/>
              </a:defPPr>
            </a:lstStyle>
            <a:p>
              <a:pPr rtl="0"/>
              <a:endParaRPr lang="fr-FR"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defPPr>
                <a:defRPr lang="fr-FR"/>
              </a:defPPr>
            </a:lstStyle>
            <a:p>
              <a:pPr rtl="0"/>
              <a:endParaRPr lang="fr-FR"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defPPr>
                <a:defRPr lang="fr-FR"/>
              </a:defPPr>
            </a:lstStyle>
            <a:p>
              <a:pPr rtl="0"/>
              <a:endParaRPr lang="fr-FR"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defPPr>
                <a:defRPr lang="fr-FR"/>
              </a:defPPr>
            </a:lstStyle>
            <a:p>
              <a:pPr rtl="0"/>
              <a:endParaRPr lang="fr-FR"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defPPr>
                <a:defRPr lang="fr-FR"/>
              </a:defPPr>
            </a:lstStyle>
            <a:p>
              <a:pPr rtl="0"/>
              <a:endParaRPr lang="fr-FR"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defPPr>
                <a:defRPr lang="fr-FR"/>
              </a:defPPr>
            </a:lstStyle>
            <a:p>
              <a:pPr rtl="0"/>
              <a:endParaRPr lang="fr-FR"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defPPr>
                <a:defRPr lang="fr-FR"/>
              </a:defPPr>
            </a:lstStyle>
            <a:p>
              <a:pPr rtl="0"/>
              <a:endParaRPr lang="fr-FR"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defPPr>
                <a:defRPr lang="fr-FR"/>
              </a:defPPr>
            </a:lstStyle>
            <a:p>
              <a:pPr rtl="0"/>
              <a:endParaRPr lang="fr-FR"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defPPr>
                <a:defRPr lang="fr-FR"/>
              </a:defPPr>
            </a:lstStyle>
            <a:p>
              <a:pPr rtl="0"/>
              <a:endParaRPr lang="fr-FR"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defPPr>
                <a:defRPr lang="fr-FR"/>
              </a:defPPr>
            </a:lstStyle>
            <a:p>
              <a:pPr rtl="0"/>
              <a:endParaRPr lang="fr-FR"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defPPr>
                <a:defRPr lang="fr-FR"/>
              </a:defPPr>
            </a:lstStyle>
            <a:p>
              <a:pPr rtl="0"/>
              <a:endParaRPr lang="fr-FR"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defPPr>
                <a:defRPr lang="fr-FR"/>
              </a:defPPr>
            </a:lstStyle>
            <a:p>
              <a:pPr rtl="0"/>
              <a:endParaRPr lang="fr-FR"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defPPr>
                <a:defRPr lang="fr-FR"/>
              </a:defPPr>
            </a:lstStyle>
            <a:p>
              <a:pPr rtl="0"/>
              <a:endParaRPr lang="fr-FR"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defPPr>
                <a:defRPr lang="fr-FR"/>
              </a:defPPr>
            </a:lstStyle>
            <a:p>
              <a:pPr rtl="0"/>
              <a:endParaRPr lang="fr-FR"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defPPr>
                <a:defRPr lang="fr-FR"/>
              </a:defPPr>
            </a:lstStyle>
            <a:p>
              <a:pPr rtl="0"/>
              <a:endParaRPr lang="fr-FR"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defPPr>
                <a:defRPr lang="fr-FR"/>
              </a:defPPr>
            </a:lstStyle>
            <a:p>
              <a:pPr rtl="0"/>
              <a:endParaRPr lang="fr-FR"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defPPr>
                <a:defRPr lang="fr-FR"/>
              </a:defPPr>
            </a:lstStyle>
            <a:p>
              <a:pPr rtl="0"/>
              <a:endParaRPr lang="fr-FR"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defPPr>
                <a:defRPr lang="fr-FR"/>
              </a:defPPr>
            </a:lstStyle>
            <a:p>
              <a:pPr rtl="0"/>
              <a:endParaRPr lang="fr-FR"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defPPr>
                <a:defRPr lang="fr-FR"/>
              </a:defPPr>
            </a:lstStyle>
            <a:p>
              <a:pPr rtl="0"/>
              <a:endParaRPr lang="fr-FR"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rtlCol="0" anchor="b">
            <a:normAutofit/>
          </a:bodyPr>
          <a:lstStyle>
            <a:lvl1pPr>
              <a:defRPr lang="fr-FR" sz="2800" baseline="0"/>
            </a:lvl1pPr>
          </a:lstStyle>
          <a:p>
            <a:pPr rtl="0"/>
            <a:r>
              <a:rPr lang="fr-FR"/>
              <a:t>Cliquez pour ajouter un titre</a:t>
            </a:r>
          </a:p>
        </p:txBody>
      </p:sp>
      <p:sp>
        <p:nvSpPr>
          <p:cNvPr id="8" name="Espace réservé du texte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rtlCol="0">
            <a:normAutofit/>
          </a:bodyPr>
          <a:lstStyle>
            <a:lvl1pPr marL="228600" indent="-228600">
              <a:lnSpc>
                <a:spcPts val="2400"/>
              </a:lnSpc>
              <a:spcBef>
                <a:spcPts val="0"/>
              </a:spcBef>
              <a:spcAft>
                <a:spcPts val="1200"/>
              </a:spcAft>
              <a:buFont typeface="Arial" panose="020B0604020202020204" pitchFamily="34" charset="0"/>
              <a:buChar char="•"/>
              <a:defRPr lang="fr-FR" sz="2000"/>
            </a:lvl1pPr>
            <a:lvl2pPr marL="800100" indent="-342900">
              <a:lnSpc>
                <a:spcPts val="2400"/>
              </a:lnSpc>
              <a:buFont typeface="Arial" panose="020B0604020202020204" pitchFamily="34" charset="0"/>
              <a:buChar char="•"/>
              <a:defRPr lang="fr-FR" sz="2000"/>
            </a:lvl2pPr>
            <a:lvl3pPr marL="1257300" indent="-342900">
              <a:lnSpc>
                <a:spcPts val="2400"/>
              </a:lnSpc>
              <a:buFont typeface="Arial" panose="020B0604020202020204" pitchFamily="34" charset="0"/>
              <a:buChar char="•"/>
              <a:defRPr lang="fr-FR" sz="2000"/>
            </a:lvl3pPr>
            <a:lvl4pPr marL="1714500" indent="-342900">
              <a:lnSpc>
                <a:spcPts val="2400"/>
              </a:lnSpc>
              <a:buFont typeface="Arial" panose="020B0604020202020204" pitchFamily="34" charset="0"/>
              <a:buChar char="•"/>
              <a:defRPr lang="fr-FR" sz="2000"/>
            </a:lvl4pPr>
            <a:lvl5pPr marL="2171700" indent="-342900">
              <a:lnSpc>
                <a:spcPts val="2400"/>
              </a:lnSpc>
              <a:buFont typeface="Arial" panose="020B0604020202020204" pitchFamily="34" charset="0"/>
              <a:buChar char="•"/>
              <a:defRPr lang="fr-FR" sz="2000"/>
            </a:lvl5pPr>
          </a:lstStyle>
          <a:p>
            <a:pPr lvl="0" rtl="0"/>
            <a:r>
              <a:rPr lang="fr-FR"/>
              <a:t>Cliquer pour ajouter du texte</a:t>
            </a:r>
          </a:p>
          <a:p>
            <a:pPr lvl="1" rtl="0"/>
            <a:r>
              <a:rPr lang="fr-FR"/>
              <a:t>Deuxième niveau</a:t>
            </a:r>
          </a:p>
          <a:p>
            <a:pPr lvl="2" rtl="0"/>
            <a:r>
              <a:rPr lang="fr-FR"/>
              <a:t>Troisième niveau </a:t>
            </a:r>
          </a:p>
          <a:p>
            <a:pPr lvl="3" rtl="0"/>
            <a:r>
              <a:rPr lang="fr-FR"/>
              <a:t>Quatrième niveau </a:t>
            </a:r>
          </a:p>
          <a:p>
            <a:pPr lvl="4" rtl="0"/>
            <a:r>
              <a:rPr lang="fr-FR"/>
              <a:t>Cinquième niveau </a:t>
            </a:r>
          </a:p>
          <a:p>
            <a:pPr lvl="0" rtl="0"/>
            <a:endParaRPr lang="fr-FR" dirty="0"/>
          </a:p>
        </p:txBody>
      </p:sp>
      <p:sp>
        <p:nvSpPr>
          <p:cNvPr id="6" name="Espace réservé du numéro de diapositive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fr-FR" sz="1400">
                <a:latin typeface="+mj-lt"/>
              </a:defRPr>
            </a:lvl1pPr>
          </a:lstStyle>
          <a:p>
            <a:pPr rtl="0"/>
            <a:fld id="{B5CEABB6-07DC-46E8-9B57-56EC44A396E5}" type="slidenum">
              <a:rPr lang="fr-FR" smtClean="0"/>
              <a:pPr/>
              <a:t>‹N°›</a:t>
            </a:fld>
            <a:endParaRPr lang="fr-FR" dirty="0"/>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fr-FR"/>
            </a:lvl1pPr>
          </a:lstStyle>
          <a:p>
            <a:pPr rtl="0"/>
            <a:r>
              <a:rPr lang="fr-FR"/>
              <a:t>Titre de Présentation</a:t>
            </a:r>
          </a:p>
        </p:txBody>
      </p:sp>
      <p:pic>
        <p:nvPicPr>
          <p:cNvPr id="9" name="Graphisme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la sectio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rtlCol="0" anchor="b">
            <a:normAutofit/>
          </a:bodyPr>
          <a:lstStyle>
            <a:lvl1pPr>
              <a:defRPr lang="fr-FR" sz="4000" baseline="0"/>
            </a:lvl1pPr>
          </a:lstStyle>
          <a:p>
            <a:pPr rtl="0"/>
            <a:r>
              <a:rPr lang="fr-FR"/>
              <a:t>Cliquez pour ajouter un titre</a:t>
            </a:r>
          </a:p>
        </p:txBody>
      </p:sp>
      <p:sp>
        <p:nvSpPr>
          <p:cNvPr id="10" name="Espace réservé d’image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rtlCol="0">
            <a:normAutofit/>
          </a:bodyPr>
          <a:lstStyle>
            <a:lvl1pPr marL="0" indent="0" algn="ctr">
              <a:buNone/>
              <a:defRPr lang="fr-FR" sz="2000"/>
            </a:lvl1pPr>
          </a:lstStyle>
          <a:p>
            <a:pPr rtl="0"/>
            <a:r>
              <a:rPr lang="fr-FR"/>
              <a:t>Cliquez sur l'icône pour ajouter une image</a:t>
            </a:r>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rtlCol="0" anchor="b">
            <a:normAutofit/>
          </a:bodyPr>
          <a:lstStyle>
            <a:lvl1pPr>
              <a:defRPr lang="fr-FR" sz="4000" baseline="0"/>
            </a:lvl1pPr>
          </a:lstStyle>
          <a:p>
            <a:pPr rtl="0"/>
            <a:r>
              <a:rPr lang="fr-FR"/>
              <a:t>Cliquez pour ajouter un titre</a:t>
            </a:r>
          </a:p>
        </p:txBody>
      </p:sp>
      <p:sp>
        <p:nvSpPr>
          <p:cNvPr id="10" name="Espace réservé d’image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rtlCol="0">
            <a:normAutofit/>
          </a:bodyPr>
          <a:lstStyle>
            <a:lvl1pPr marL="0" indent="0" algn="ctr">
              <a:buNone/>
              <a:defRPr lang="fr-FR" sz="2000"/>
            </a:lvl1pPr>
          </a:lstStyle>
          <a:p>
            <a:pPr rtl="0"/>
            <a:r>
              <a:rPr lang="fr-FR"/>
              <a:t>Cliquez sur l'icône pour ajouter une image</a:t>
            </a:r>
          </a:p>
        </p:txBody>
      </p:sp>
      <p:sp>
        <p:nvSpPr>
          <p:cNvPr id="6" name="Espace réservé du texte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rtlCol="0">
            <a:normAutofit/>
          </a:bodyPr>
          <a:lstStyle>
            <a:lvl1pPr marL="0" indent="0">
              <a:buNone/>
              <a:defRPr lang="fr-FR" sz="2800"/>
            </a:lvl1pPr>
            <a:lvl2pPr marL="457200" indent="0">
              <a:buNone/>
              <a:defRPr lang="fr-FR" sz="2400"/>
            </a:lvl2pPr>
            <a:lvl3pPr marL="914400" indent="0">
              <a:buNone/>
              <a:defRPr lang="fr-FR" sz="2000"/>
            </a:lvl3pPr>
            <a:lvl4pPr marL="1371600" indent="0">
              <a:buNone/>
              <a:defRPr lang="fr-FR" sz="1800"/>
            </a:lvl4pPr>
            <a:lvl5pPr marL="1828800" indent="0">
              <a:buNone/>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section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rtlCol="0" anchor="b">
            <a:normAutofit/>
          </a:bodyPr>
          <a:lstStyle>
            <a:lvl1pPr>
              <a:defRPr lang="fr-FR" sz="4000"/>
            </a:lvl1pPr>
          </a:lstStyle>
          <a:p>
            <a:pPr rtl="0"/>
            <a:r>
              <a:rPr lang="fr-FR"/>
              <a:t>CLIQUEZ POUR AJOUTER UN TITRE</a:t>
            </a:r>
          </a:p>
        </p:txBody>
      </p:sp>
      <p:sp>
        <p:nvSpPr>
          <p:cNvPr id="675" name="Espace réservé du texte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rtlCol="0">
            <a:normAutofit/>
          </a:bodyPr>
          <a:lstStyle>
            <a:lvl1pPr marL="0" indent="0">
              <a:lnSpc>
                <a:spcPts val="2400"/>
              </a:lnSpc>
              <a:buNone/>
              <a:defRPr lang="fr-FR" sz="2800"/>
            </a:lvl1pPr>
            <a:lvl2pPr marL="457200" indent="0">
              <a:lnSpc>
                <a:spcPts val="2400"/>
              </a:lnSpc>
              <a:buNone/>
              <a:defRPr lang="fr-FR" sz="2000"/>
            </a:lvl2pPr>
            <a:lvl3pPr marL="914400" indent="0">
              <a:lnSpc>
                <a:spcPts val="2400"/>
              </a:lnSpc>
              <a:buNone/>
              <a:defRPr lang="fr-FR" sz="2000"/>
            </a:lvl3pPr>
            <a:lvl4pPr marL="1371600" indent="0">
              <a:lnSpc>
                <a:spcPts val="2400"/>
              </a:lnSpc>
              <a:buNone/>
              <a:defRPr lang="fr-FR" sz="2000"/>
            </a:lvl4pPr>
            <a:lvl5pPr marL="1828800" indent="0">
              <a:lnSpc>
                <a:spcPts val="2400"/>
              </a:lnSpc>
              <a:buNone/>
              <a:defRPr lang="fr-FR" sz="2000"/>
            </a:lvl5pPr>
          </a:lstStyle>
          <a:p>
            <a:pPr lvl="0" rtl="0"/>
            <a:r>
              <a:rPr lang="fr-FR"/>
              <a:t>Cliquer pour ajouter du texte</a:t>
            </a:r>
          </a:p>
        </p:txBody>
      </p:sp>
      <p:pic>
        <p:nvPicPr>
          <p:cNvPr id="7" name="Graphisme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fr-FR" sz="2800" baseline="0"/>
            </a:lvl1pPr>
          </a:lstStyle>
          <a:p>
            <a:pPr rtl="0"/>
            <a:r>
              <a:rPr lang="fr-FR"/>
              <a:t>CLIQUEZ POUR AJOUTER UN TITRE</a:t>
            </a:r>
          </a:p>
        </p:txBody>
      </p:sp>
      <p:sp>
        <p:nvSpPr>
          <p:cNvPr id="10" name="Espace réservé du contenu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rtlCol="0">
            <a:normAutofit/>
          </a:bodyPr>
          <a:lstStyle>
            <a:lvl1pPr marL="0" indent="0">
              <a:lnSpc>
                <a:spcPct val="100000"/>
              </a:lnSpc>
              <a:spcBef>
                <a:spcPts val="0"/>
              </a:spcBef>
              <a:spcAft>
                <a:spcPts val="1200"/>
              </a:spcAft>
              <a:buNone/>
              <a:defRPr lang="fr-FR" sz="2000"/>
            </a:lvl1pPr>
            <a:lvl2pPr marL="228600">
              <a:lnSpc>
                <a:spcPct val="100000"/>
              </a:lnSpc>
              <a:spcBef>
                <a:spcPts val="0"/>
              </a:spcBef>
              <a:spcAft>
                <a:spcPts val="1200"/>
              </a:spcAft>
              <a:defRPr lang="fr-FR" sz="2000"/>
            </a:lvl2pPr>
            <a:lvl3pPr marL="685800">
              <a:lnSpc>
                <a:spcPct val="100000"/>
              </a:lnSpc>
              <a:spcBef>
                <a:spcPts val="0"/>
              </a:spcBef>
              <a:spcAft>
                <a:spcPts val="1200"/>
              </a:spcAft>
              <a:defRPr lang="fr-FR" sz="2000"/>
            </a:lvl3pPr>
            <a:lvl4pPr marL="228600">
              <a:lnSpc>
                <a:spcPct val="100000"/>
              </a:lnSpc>
              <a:spcBef>
                <a:spcPts val="0"/>
              </a:spcBef>
              <a:spcAft>
                <a:spcPts val="1200"/>
              </a:spcAft>
              <a:defRPr lang="fr-FR" sz="2000"/>
            </a:lvl4pPr>
            <a:lvl5pPr marL="1143000">
              <a:lnSpc>
                <a:spcPct val="100000"/>
              </a:lnSpc>
              <a:spcBef>
                <a:spcPts val="0"/>
              </a:spcBef>
              <a:spcAft>
                <a:spcPts val="1200"/>
              </a:spcAft>
              <a:defRPr lang="fr-FR" sz="2000"/>
            </a:lvl5pPr>
            <a:lvl6pPr marL="1600200">
              <a:defRPr lang="fr-FR"/>
            </a:lvl6pPr>
          </a:lstStyle>
          <a:p>
            <a:pPr lvl="0" rtl="0"/>
            <a:r>
              <a:rPr lang="fr-FR"/>
              <a:t>Cliquez pour ajouter du contenu</a:t>
            </a:r>
          </a:p>
          <a:p>
            <a:pPr lvl="1" rtl="0"/>
            <a:r>
              <a:rPr lang="fr-FR"/>
              <a:t>Deuxième niveau</a:t>
            </a:r>
          </a:p>
          <a:p>
            <a:pPr lvl="2" rtl="0"/>
            <a:r>
              <a:rPr lang="fr-FR"/>
              <a:t>Troisième niveau</a:t>
            </a:r>
          </a:p>
          <a:p>
            <a:pPr lvl="4" rtl="0"/>
            <a:r>
              <a:rPr lang="fr-FR"/>
              <a:t>Quatrième niveau</a:t>
            </a:r>
          </a:p>
          <a:p>
            <a:pPr lvl="5" rtl="0"/>
            <a:r>
              <a:rPr lang="fr-FR"/>
              <a:t>Cinquième niveau</a:t>
            </a:r>
          </a:p>
        </p:txBody>
      </p:sp>
      <p:sp>
        <p:nvSpPr>
          <p:cNvPr id="11" name="Espace réservé du contenu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rtlCol="0">
            <a:normAutofit/>
          </a:bodyPr>
          <a:lstStyle>
            <a:lvl1pPr marL="0" indent="0">
              <a:lnSpc>
                <a:spcPct val="100000"/>
              </a:lnSpc>
              <a:spcBef>
                <a:spcPts val="0"/>
              </a:spcBef>
              <a:spcAft>
                <a:spcPts val="1200"/>
              </a:spcAft>
              <a:buNone/>
              <a:defRPr lang="fr-FR" sz="2000"/>
            </a:lvl1pPr>
            <a:lvl2pPr marL="228600">
              <a:lnSpc>
                <a:spcPct val="100000"/>
              </a:lnSpc>
              <a:spcBef>
                <a:spcPts val="0"/>
              </a:spcBef>
              <a:spcAft>
                <a:spcPts val="1200"/>
              </a:spcAft>
              <a:defRPr lang="fr-FR" sz="2000"/>
            </a:lvl2pPr>
            <a:lvl3pPr marL="685800">
              <a:lnSpc>
                <a:spcPct val="100000"/>
              </a:lnSpc>
              <a:spcBef>
                <a:spcPts val="0"/>
              </a:spcBef>
              <a:spcAft>
                <a:spcPts val="1200"/>
              </a:spcAft>
              <a:defRPr lang="fr-FR" sz="2000"/>
            </a:lvl3pPr>
            <a:lvl4pPr marL="1143000">
              <a:lnSpc>
                <a:spcPct val="100000"/>
              </a:lnSpc>
              <a:spcBef>
                <a:spcPts val="0"/>
              </a:spcBef>
              <a:spcAft>
                <a:spcPts val="1200"/>
              </a:spcAft>
              <a:defRPr lang="fr-FR" sz="2000"/>
            </a:lvl4pPr>
            <a:lvl5pPr marL="1600200">
              <a:lnSpc>
                <a:spcPct val="100000"/>
              </a:lnSpc>
              <a:spcBef>
                <a:spcPts val="0"/>
              </a:spcBef>
              <a:spcAft>
                <a:spcPts val="1200"/>
              </a:spcAft>
              <a:defRPr lang="fr-FR" sz="20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numéro de diapositive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fr-FR" sz="1400">
                <a:latin typeface="+mj-lt"/>
              </a:defRPr>
            </a:lvl1pPr>
          </a:lstStyle>
          <a:p>
            <a:pPr rtl="0"/>
            <a:fld id="{B5CEABB6-07DC-46E8-9B57-56EC44A396E5}" type="slidenum">
              <a:rPr lang="fr-FR" smtClean="0"/>
              <a:pPr/>
              <a:t>‹N°›</a:t>
            </a:fld>
            <a:endParaRPr lang="fr-FR" dirty="0"/>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fr-FR"/>
            </a:lvl1pPr>
          </a:lstStyle>
          <a:p>
            <a:pPr rtl="0"/>
            <a:r>
              <a:rPr lang="fr-FR"/>
              <a:t>Titre de Présentation</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deux contenus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fr-FR" sz="2800" baseline="0"/>
            </a:lvl1pPr>
          </a:lstStyle>
          <a:p>
            <a:pPr rtl="0"/>
            <a:r>
              <a:rPr lang="fr-FR"/>
              <a:t>CLIQUEZ POUR AJOUTER UN TITRE</a:t>
            </a:r>
          </a:p>
        </p:txBody>
      </p:sp>
      <p:sp>
        <p:nvSpPr>
          <p:cNvPr id="10" name="Espace réservé du contenu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rtlCol="0">
            <a:normAutofit/>
          </a:bodyPr>
          <a:lstStyle>
            <a:lvl1pPr marL="320040" indent="-320040">
              <a:lnSpc>
                <a:spcPct val="100000"/>
              </a:lnSpc>
              <a:spcBef>
                <a:spcPts val="0"/>
              </a:spcBef>
              <a:spcAft>
                <a:spcPts val="1200"/>
              </a:spcAft>
              <a:buFont typeface="+mj-lt"/>
              <a:buAutoNum type="arabicPeriod"/>
              <a:defRPr lang="fr-FR" sz="2000"/>
            </a:lvl1pPr>
            <a:lvl2pPr marL="685800" indent="-320040">
              <a:lnSpc>
                <a:spcPct val="100000"/>
              </a:lnSpc>
              <a:spcBef>
                <a:spcPts val="0"/>
              </a:spcBef>
              <a:spcAft>
                <a:spcPts val="1200"/>
              </a:spcAft>
              <a:buFont typeface="+mj-lt"/>
              <a:buAutoNum type="alphaLcPeriod"/>
              <a:defRPr lang="fr-FR" sz="2000"/>
            </a:lvl2pPr>
            <a:lvl3pPr marL="1143000" indent="-320040">
              <a:lnSpc>
                <a:spcPct val="100000"/>
              </a:lnSpc>
              <a:spcBef>
                <a:spcPts val="0"/>
              </a:spcBef>
              <a:spcAft>
                <a:spcPts val="1200"/>
              </a:spcAft>
              <a:buFont typeface="+mj-lt"/>
              <a:buAutoNum type="arabicParenR"/>
              <a:defRPr lang="fr-FR" sz="2000"/>
            </a:lvl3pPr>
            <a:lvl4pPr marL="1600200" indent="-320040">
              <a:lnSpc>
                <a:spcPct val="100000"/>
              </a:lnSpc>
              <a:spcBef>
                <a:spcPts val="0"/>
              </a:spcBef>
              <a:spcAft>
                <a:spcPts val="1200"/>
              </a:spcAft>
              <a:buFont typeface="+mj-lt"/>
              <a:buAutoNum type="alphaLcParenR"/>
              <a:defRPr lang="fr-FR" sz="2000"/>
            </a:lvl4pPr>
            <a:lvl5pPr marL="2057400" indent="-320040">
              <a:lnSpc>
                <a:spcPct val="100000"/>
              </a:lnSpc>
              <a:spcBef>
                <a:spcPts val="0"/>
              </a:spcBef>
              <a:spcAft>
                <a:spcPts val="1200"/>
              </a:spcAft>
              <a:buFont typeface="+mj-lt"/>
              <a:buAutoNum type="romanLcPeriod"/>
              <a:defRPr lang="fr-FR" sz="20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1" name="Espace réservé du contenu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rtlCol="0">
            <a:normAutofit/>
          </a:bodyPr>
          <a:lstStyle>
            <a:lvl1pPr marL="0" indent="0">
              <a:lnSpc>
                <a:spcPct val="100000"/>
              </a:lnSpc>
              <a:spcBef>
                <a:spcPts val="0"/>
              </a:spcBef>
              <a:spcAft>
                <a:spcPts val="1200"/>
              </a:spcAft>
              <a:buNone/>
              <a:defRPr lang="fr-FR" sz="2000"/>
            </a:lvl1pPr>
            <a:lvl2pPr marL="228600">
              <a:lnSpc>
                <a:spcPct val="100000"/>
              </a:lnSpc>
              <a:spcBef>
                <a:spcPts val="0"/>
              </a:spcBef>
              <a:spcAft>
                <a:spcPts val="1200"/>
              </a:spcAft>
              <a:defRPr lang="fr-FR" sz="2000"/>
            </a:lvl2pPr>
            <a:lvl3pPr marL="685800">
              <a:lnSpc>
                <a:spcPct val="100000"/>
              </a:lnSpc>
              <a:spcBef>
                <a:spcPts val="0"/>
              </a:spcBef>
              <a:spcAft>
                <a:spcPts val="1200"/>
              </a:spcAft>
              <a:defRPr lang="fr-FR" sz="2000"/>
            </a:lvl3pPr>
            <a:lvl4pPr marL="1143000">
              <a:lnSpc>
                <a:spcPct val="100000"/>
              </a:lnSpc>
              <a:spcBef>
                <a:spcPts val="0"/>
              </a:spcBef>
              <a:spcAft>
                <a:spcPts val="1200"/>
              </a:spcAft>
              <a:defRPr lang="fr-FR" sz="2000"/>
            </a:lvl4pPr>
            <a:lvl5pPr marL="1600200">
              <a:lnSpc>
                <a:spcPct val="100000"/>
              </a:lnSpc>
              <a:spcBef>
                <a:spcPts val="0"/>
              </a:spcBef>
              <a:spcAft>
                <a:spcPts val="1200"/>
              </a:spcAft>
              <a:defRPr lang="fr-FR" sz="20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numéro de diapositive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fr-FR" sz="1400">
                <a:latin typeface="+mj-lt"/>
              </a:defRPr>
            </a:lvl1pPr>
          </a:lstStyle>
          <a:p>
            <a:pPr rtl="0"/>
            <a:fld id="{B5CEABB6-07DC-46E8-9B57-56EC44A396E5}" type="slidenum">
              <a:rPr lang="fr-FR" smtClean="0"/>
              <a:pPr/>
              <a:t>‹N°›</a:t>
            </a:fld>
            <a:endParaRPr lang="fr-FR" dirty="0"/>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fr-FR"/>
            </a:lvl1pPr>
          </a:lstStyle>
          <a:p>
            <a:pPr rtl="0"/>
            <a:r>
              <a:rPr lang="fr-FR"/>
              <a:t>Titre de Présentation</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et contenu du titr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9" name="Graphisme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rtlCol="0" anchor="b">
            <a:normAutofit/>
          </a:bodyPr>
          <a:lstStyle>
            <a:lvl1pPr>
              <a:defRPr lang="fr-FR" sz="2800" baseline="0"/>
            </a:lvl1pPr>
          </a:lstStyle>
          <a:p>
            <a:pPr rtl="0"/>
            <a:r>
              <a:rPr lang="fr-FR"/>
              <a:t>Cliquez pour ajouter un titre</a:t>
            </a:r>
          </a:p>
        </p:txBody>
      </p:sp>
      <p:sp>
        <p:nvSpPr>
          <p:cNvPr id="6" name="Espace réservé du texte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rtlCol="0">
            <a:normAutofit/>
          </a:bodyPr>
          <a:lstStyle>
            <a:lvl1pPr marL="0" indent="0">
              <a:lnSpc>
                <a:spcPct val="100000"/>
              </a:lnSpc>
              <a:spcBef>
                <a:spcPts val="0"/>
              </a:spcBef>
              <a:spcAft>
                <a:spcPts val="1200"/>
              </a:spcAft>
              <a:buNone/>
              <a:defRPr lang="fr-FR" sz="2000"/>
            </a:lvl1pPr>
            <a:lvl2pPr marL="457200" indent="0">
              <a:lnSpc>
                <a:spcPct val="100000"/>
              </a:lnSpc>
              <a:spcBef>
                <a:spcPts val="0"/>
              </a:spcBef>
              <a:spcAft>
                <a:spcPts val="1200"/>
              </a:spcAft>
              <a:buNone/>
              <a:defRPr lang="fr-FR" sz="1800"/>
            </a:lvl2pPr>
            <a:lvl3pPr marL="914400" indent="0">
              <a:lnSpc>
                <a:spcPct val="100000"/>
              </a:lnSpc>
              <a:spcBef>
                <a:spcPts val="0"/>
              </a:spcBef>
              <a:spcAft>
                <a:spcPts val="1200"/>
              </a:spcAft>
              <a:buNone/>
              <a:defRPr lang="fr-FR" sz="1600"/>
            </a:lvl3pPr>
            <a:lvl4pPr marL="1371600" indent="0">
              <a:lnSpc>
                <a:spcPct val="100000"/>
              </a:lnSpc>
              <a:spcBef>
                <a:spcPts val="0"/>
              </a:spcBef>
              <a:spcAft>
                <a:spcPts val="1200"/>
              </a:spcAft>
              <a:buNone/>
              <a:defRPr lang="fr-FR" sz="1400"/>
            </a:lvl4pPr>
            <a:lvl5pPr marL="1828800" indent="0">
              <a:lnSpc>
                <a:spcPct val="100000"/>
              </a:lnSpc>
              <a:spcBef>
                <a:spcPts val="0"/>
              </a:spcBef>
              <a:spcAft>
                <a:spcPts val="1200"/>
              </a:spcAft>
              <a:buNone/>
              <a:defRPr lang="fr-FR" sz="14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p:txBody>
      </p:sp>
      <p:sp>
        <p:nvSpPr>
          <p:cNvPr id="5" name="Espace réservé du numéro de diapositive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rtlCol="0"/>
          <a:lstStyle>
            <a:lvl1pPr>
              <a:defRPr lang="fr-FR" sz="1400">
                <a:latin typeface="+mj-lt"/>
              </a:defRPr>
            </a:lvl1pPr>
          </a:lstStyle>
          <a:p>
            <a:pPr rtl="0"/>
            <a:fld id="{B5CEABB6-07DC-46E8-9B57-56EC44A396E5}" type="slidenum">
              <a:rPr lang="fr-FR" smtClean="0"/>
              <a:pPr/>
              <a:t>‹N°›</a:t>
            </a:fld>
            <a:endParaRPr lang="fr-FR" dirty="0"/>
          </a:p>
        </p:txBody>
      </p:sp>
      <p:sp>
        <p:nvSpPr>
          <p:cNvPr id="10" name="Espace réservé d’image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rtlCol="0">
            <a:normAutofit/>
          </a:bodyPr>
          <a:lstStyle>
            <a:lvl1pPr marL="0" indent="0" algn="ctr">
              <a:buNone/>
              <a:defRPr lang="fr-FR" sz="2000"/>
            </a:lvl1pPr>
          </a:lstStyle>
          <a:p>
            <a:pPr rtl="0"/>
            <a:r>
              <a:rPr lang="fr-FR"/>
              <a:t>Cliquez sur l'icône pour ajouter une image</a:t>
            </a:r>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a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rtlCol="0" anchor="b">
            <a:normAutofit/>
          </a:bodyPr>
          <a:lstStyle>
            <a:lvl1pPr>
              <a:defRPr lang="fr-FR" sz="2800" baseline="0"/>
            </a:lvl1pPr>
          </a:lstStyle>
          <a:p>
            <a:pPr rtl="0"/>
            <a:r>
              <a:rPr lang="fr-FR"/>
              <a:t>Cliquez pour ajouter un titre</a:t>
            </a:r>
          </a:p>
        </p:txBody>
      </p:sp>
      <p:sp>
        <p:nvSpPr>
          <p:cNvPr id="6" name="Espace réservé du texte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rtlCol="0">
            <a:normAutofit/>
          </a:bodyPr>
          <a:lstStyle>
            <a:lvl1pPr marL="0" indent="0">
              <a:lnSpc>
                <a:spcPct val="100000"/>
              </a:lnSpc>
              <a:spcBef>
                <a:spcPts val="0"/>
              </a:spcBef>
              <a:spcAft>
                <a:spcPts val="1200"/>
              </a:spcAft>
              <a:buNone/>
              <a:defRPr lang="fr-FR" sz="2000"/>
            </a:lvl1pPr>
            <a:lvl2pPr marL="457200" indent="0">
              <a:lnSpc>
                <a:spcPct val="100000"/>
              </a:lnSpc>
              <a:spcBef>
                <a:spcPts val="0"/>
              </a:spcBef>
              <a:spcAft>
                <a:spcPts val="1200"/>
              </a:spcAft>
              <a:buNone/>
              <a:defRPr lang="fr-FR" sz="1800"/>
            </a:lvl2pPr>
            <a:lvl3pPr marL="914400" indent="0">
              <a:lnSpc>
                <a:spcPct val="100000"/>
              </a:lnSpc>
              <a:spcBef>
                <a:spcPts val="0"/>
              </a:spcBef>
              <a:spcAft>
                <a:spcPts val="1200"/>
              </a:spcAft>
              <a:buNone/>
              <a:defRPr lang="fr-FR" sz="1600"/>
            </a:lvl3pPr>
            <a:lvl4pPr marL="1371600" indent="0">
              <a:lnSpc>
                <a:spcPct val="100000"/>
              </a:lnSpc>
              <a:spcBef>
                <a:spcPts val="0"/>
              </a:spcBef>
              <a:spcAft>
                <a:spcPts val="1200"/>
              </a:spcAft>
              <a:buNone/>
              <a:defRPr lang="fr-FR" sz="1400"/>
            </a:lvl4pPr>
            <a:lvl5pPr marL="1828800" indent="0">
              <a:lnSpc>
                <a:spcPct val="100000"/>
              </a:lnSpc>
              <a:spcBef>
                <a:spcPts val="0"/>
              </a:spcBef>
              <a:spcAft>
                <a:spcPts val="1200"/>
              </a:spcAft>
              <a:buNone/>
              <a:defRPr lang="fr-FR" sz="14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p:txBody>
      </p:sp>
      <p:sp>
        <p:nvSpPr>
          <p:cNvPr id="11" name="Espace réservé du contenu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rtlCol="0"/>
          <a:lstStyle>
            <a:lvl1pPr>
              <a:spcBef>
                <a:spcPts val="0"/>
              </a:spcBef>
              <a:spcAft>
                <a:spcPts val="1200"/>
              </a:spcAft>
              <a:defRPr lang="fr-FR"/>
            </a:lvl1pPr>
            <a:lvl2pPr>
              <a:spcBef>
                <a:spcPts val="0"/>
              </a:spcBef>
              <a:spcAft>
                <a:spcPts val="600"/>
              </a:spcAft>
              <a:defRPr lang="fr-FR"/>
            </a:lvl2pPr>
            <a:lvl3pPr>
              <a:spcBef>
                <a:spcPts val="0"/>
              </a:spcBef>
              <a:spcAft>
                <a:spcPts val="600"/>
              </a:spcAft>
              <a:defRPr lang="fr-FR"/>
            </a:lvl3pPr>
            <a:lvl4pPr>
              <a:spcBef>
                <a:spcPts val="0"/>
              </a:spcBef>
              <a:spcAft>
                <a:spcPts val="600"/>
              </a:spcAft>
              <a:defRPr lang="fr-FR" sz="2000"/>
            </a:lvl4pPr>
            <a:lvl5pPr>
              <a:spcBef>
                <a:spcPts val="0"/>
              </a:spcBef>
              <a:spcAft>
                <a:spcPts val="600"/>
              </a:spcAft>
              <a:defRPr lang="fr-FR" sz="20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numéro de diapositive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rtlCol="0"/>
          <a:lstStyle>
            <a:lvl1pPr>
              <a:defRPr lang="fr-FR" sz="1400">
                <a:latin typeface="+mj-lt"/>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endParaRPr lang="fr-FR" dirty="0"/>
          </a:p>
        </p:txBody>
      </p:sp>
      <p:sp>
        <p:nvSpPr>
          <p:cNvPr id="3" name="Espace réservé du texte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pied de page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fr-FR" sz="1000">
                <a:solidFill>
                  <a:schemeClr val="tx1"/>
                </a:solidFill>
              </a:defRPr>
            </a:lvl1pPr>
          </a:lstStyle>
          <a:p>
            <a:pPr rtl="0"/>
            <a:r>
              <a:rPr lang="fr-FR"/>
              <a:t>Titre de Présentation</a:t>
            </a:r>
          </a:p>
        </p:txBody>
      </p:sp>
      <p:sp>
        <p:nvSpPr>
          <p:cNvPr id="6" name="Espace réservé du numéro de diapositive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lang="fr-FR" sz="1000" b="1">
                <a:solidFill>
                  <a:schemeClr val="tx1"/>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lang="fr-F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education.gouv.fr/les-missions-de-la-depp-le-service-statistique-public-de-l-education-4166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BE0BCE3-7A85-71CE-E027-A8E454AF1454}"/>
              </a:ext>
            </a:extLst>
          </p:cNvPr>
          <p:cNvSpPr>
            <a:spLocks noGrp="1"/>
          </p:cNvSpPr>
          <p:nvPr>
            <p:ph type="ctrTitle"/>
          </p:nvPr>
        </p:nvSpPr>
        <p:spPr>
          <a:xfrm>
            <a:off x="6235081" y="372657"/>
            <a:ext cx="5221224" cy="3056343"/>
          </a:xfrm>
        </p:spPr>
        <p:txBody>
          <a:bodyPr rtlCol="0">
            <a:normAutofit/>
          </a:bodyPr>
          <a:lstStyle>
            <a:defPPr>
              <a:defRPr lang="fr-FR"/>
            </a:defPPr>
          </a:lstStyle>
          <a:p>
            <a:pPr rtl="0"/>
            <a:r>
              <a:rPr lang="fr-FR" dirty="0"/>
              <a:t>L’IeA?: </a:t>
            </a:r>
            <a:r>
              <a:rPr lang="fr-FR" sz="2400" dirty="0"/>
              <a:t>association internationale pour l’évaluation de l’efficacité dans le domaine scolaire </a:t>
            </a:r>
          </a:p>
        </p:txBody>
      </p:sp>
      <p:sp>
        <p:nvSpPr>
          <p:cNvPr id="5" name="Titre 2">
            <a:extLst>
              <a:ext uri="{FF2B5EF4-FFF2-40B4-BE49-F238E27FC236}">
                <a16:creationId xmlns:a16="http://schemas.microsoft.com/office/drawing/2014/main" id="{03F8FE36-B553-2CAF-07FA-2C06956DB15C}"/>
              </a:ext>
            </a:extLst>
          </p:cNvPr>
          <p:cNvSpPr>
            <a:spLocks noGrp="1"/>
          </p:cNvSpPr>
          <p:nvPr/>
        </p:nvSpPr>
        <p:spPr>
          <a:xfrm>
            <a:off x="5956920" y="2617560"/>
            <a:ext cx="5221224" cy="3056343"/>
          </a:xfrm>
          <a:prstGeom prst="rect">
            <a:avLst/>
          </a:prstGeom>
        </p:spPr>
        <p:txBody>
          <a:bodyPr vert="horz" lIns="91440" tIns="45720" rIns="91440" bIns="45720" rtlCol="0" anchor="b">
            <a:normAutofit/>
          </a:bodyPr>
          <a:lstStyle>
            <a:defPPr>
              <a:defRPr lang="fr-FR"/>
            </a:defPPr>
            <a:lvl1pPr algn="l" defTabSz="914400" rtl="0" eaLnBrk="1" latinLnBrk="0" hangingPunct="1">
              <a:lnSpc>
                <a:spcPct val="90000"/>
              </a:lnSpc>
              <a:spcBef>
                <a:spcPct val="0"/>
              </a:spcBef>
              <a:buNone/>
              <a:defRPr lang="fr-FR" sz="4000" b="1" kern="1200" cap="all" baseline="0">
                <a:solidFill>
                  <a:schemeClr val="tx1"/>
                </a:solidFill>
                <a:latin typeface="+mj-lt"/>
                <a:ea typeface="+mj-ea"/>
                <a:cs typeface="+mj-cs"/>
              </a:defRPr>
            </a:lvl1pPr>
          </a:lstStyle>
          <a:p>
            <a:r>
              <a:rPr lang="fr-FR" sz="1100" b="0" i="0" u="none" strike="noStrike">
                <a:solidFill>
                  <a:srgbClr val="000000"/>
                </a:solidFill>
                <a:effectLst/>
                <a:latin typeface="Roboto" panose="02000000000000000000" pitchFamily="2" charset="0"/>
              </a:rPr>
              <a:t>Cette </a:t>
            </a:r>
            <a:r>
              <a:rPr lang="fr-FR" sz="1100" b="0" i="0" u="none" strike="noStrike" dirty="0">
                <a:solidFill>
                  <a:srgbClr val="000000"/>
                </a:solidFill>
                <a:effectLst/>
                <a:latin typeface="Roboto" panose="02000000000000000000" pitchFamily="2" charset="0"/>
              </a:rPr>
              <a:t>organisation, qui regroupe des institutions de recherche et des organismes gouvernementaux nationaux, mène des études sur les performances internationales depuis 1959. En France, la </a:t>
            </a:r>
            <a:r>
              <a:rPr lang="fr-FR" sz="1100" b="0" i="0" u="sng" strike="noStrike" dirty="0">
                <a:solidFill>
                  <a:srgbClr val="000000"/>
                </a:solidFill>
                <a:effectLst/>
                <a:latin typeface="Roboto" panose="02000000000000000000" pitchFamily="2" charset="0"/>
                <a:hlinkClick r:id="rId3" tooltip="Les missions de la DEPP, le service statistique public de l'éducation"/>
              </a:rPr>
              <a:t>DEPP</a:t>
            </a:r>
            <a:r>
              <a:rPr lang="fr-FR" sz="1100" b="0" i="0" u="none" strike="noStrike" dirty="0">
                <a:solidFill>
                  <a:srgbClr val="000000"/>
                </a:solidFill>
                <a:effectLst/>
                <a:latin typeface="Roboto" panose="02000000000000000000" pitchFamily="2" charset="0"/>
              </a:rPr>
              <a:t>, service statistique du Ministère de l’Éducation nationale, pilote ce dispositif.</a:t>
            </a:r>
          </a:p>
          <a:p>
            <a:r>
              <a:rPr lang="fr-FR" sz="1100" b="1" i="0" u="none" strike="noStrike" dirty="0">
                <a:solidFill>
                  <a:srgbClr val="000000"/>
                </a:solidFill>
                <a:effectLst/>
                <a:latin typeface="Roboto" panose="02000000000000000000" pitchFamily="2" charset="0"/>
              </a:rPr>
              <a:t>L’IEA a été pionnière dans l’évaluation comparative internationale des résultats scolaires</a:t>
            </a:r>
            <a:r>
              <a:rPr lang="fr-FR" sz="1100" b="0" i="0" u="none" strike="noStrike" dirty="0">
                <a:solidFill>
                  <a:srgbClr val="000000"/>
                </a:solidFill>
                <a:effectLst/>
                <a:latin typeface="Roboto" panose="02000000000000000000" pitchFamily="2" charset="0"/>
              </a:rPr>
              <a:t> dans les années 1960 afin de mieux comprendre les effets des politiques sur les différents systèmes éducatifs des pays.</a:t>
            </a:r>
          </a:p>
          <a:p>
            <a:pPr rtl="0"/>
            <a:endParaRPr lang="fr-FR" sz="2400" dirty="0"/>
          </a:p>
        </p:txBody>
      </p:sp>
    </p:spTree>
    <p:extLst>
      <p:ext uri="{BB962C8B-B14F-4D97-AF65-F5344CB8AC3E}">
        <p14:creationId xmlns:p14="http://schemas.microsoft.com/office/powerpoint/2010/main" val="95441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F0870A-EBCD-13FC-D1A2-49C555C48170}"/>
              </a:ext>
            </a:extLst>
          </p:cNvPr>
          <p:cNvSpPr>
            <a:spLocks noGrp="1"/>
          </p:cNvSpPr>
          <p:nvPr>
            <p:ph type="title"/>
          </p:nvPr>
        </p:nvSpPr>
        <p:spPr>
          <a:xfrm>
            <a:off x="893064" y="72518"/>
            <a:ext cx="8297380" cy="1326514"/>
          </a:xfrm>
        </p:spPr>
        <p:txBody>
          <a:bodyPr rtlCol="0"/>
          <a:lstStyle>
            <a:defPPr>
              <a:defRPr lang="fr-FR"/>
            </a:defPPr>
          </a:lstStyle>
          <a:p>
            <a:pPr rtl="0"/>
            <a:r>
              <a:rPr lang="fr-FR" dirty="0"/>
              <a:t>ICCS: international civil and </a:t>
            </a:r>
            <a:r>
              <a:rPr lang="fr-FR" dirty="0" err="1"/>
              <a:t>citizenship</a:t>
            </a:r>
            <a:r>
              <a:rPr lang="fr-FR" dirty="0"/>
              <a:t> </a:t>
            </a:r>
            <a:r>
              <a:rPr lang="fr-FR" dirty="0" err="1"/>
              <a:t>education</a:t>
            </a:r>
            <a:r>
              <a:rPr lang="fr-FR" dirty="0"/>
              <a:t> </a:t>
            </a:r>
            <a:r>
              <a:rPr lang="fr-FR" dirty="0" err="1"/>
              <a:t>study</a:t>
            </a:r>
            <a:r>
              <a:rPr lang="fr-FR" dirty="0"/>
              <a:t>.</a:t>
            </a:r>
          </a:p>
        </p:txBody>
      </p:sp>
      <p:sp>
        <p:nvSpPr>
          <p:cNvPr id="7" name="Espace réservé du texte 6">
            <a:extLst>
              <a:ext uri="{FF2B5EF4-FFF2-40B4-BE49-F238E27FC236}">
                <a16:creationId xmlns:a16="http://schemas.microsoft.com/office/drawing/2014/main" id="{70B4EC43-20C2-1DA5-646B-B8D26CF7D003}"/>
              </a:ext>
            </a:extLst>
          </p:cNvPr>
          <p:cNvSpPr>
            <a:spLocks noGrp="1"/>
          </p:cNvSpPr>
          <p:nvPr>
            <p:ph type="body" sz="quarter" idx="13"/>
          </p:nvPr>
        </p:nvSpPr>
        <p:spPr>
          <a:xfrm>
            <a:off x="865631" y="2072640"/>
            <a:ext cx="8324089" cy="3493008"/>
          </a:xfrm>
        </p:spPr>
        <p:txBody>
          <a:bodyPr rtlCol="0"/>
          <a:lstStyle>
            <a:defPPr>
              <a:defRPr lang="fr-FR"/>
            </a:defPPr>
          </a:lstStyle>
          <a:p>
            <a:pPr rtl="0"/>
            <a:r>
              <a:rPr lang="fr-FR" dirty="0"/>
              <a:t>Ce dispositif s’intéresse à la façon dont les jeunes sont préparées à leurs rôles de citoyens . Pour cela l‘étude aborde les connaissances, les attitudes et les engagements civiques et citoyens des élèves scolarisés en 4 ème. </a:t>
            </a:r>
          </a:p>
          <a:p>
            <a:pPr rtl="0"/>
            <a:r>
              <a:rPr lang="fr-FR" dirty="0"/>
              <a:t>Le test ICCS de connaissance civique couvre 4 domaines: les systèmes et institutions civiques, les principes civiques, la participation civique et les rôles et identités civiques.</a:t>
            </a:r>
          </a:p>
          <a:p>
            <a:pPr rtl="0"/>
            <a:r>
              <a:rPr lang="fr-FR" dirty="0"/>
              <a:t>Les connaissances et citoyennes sont décrites sur une échelle de 4 niveaux de complexité croissante D,C,B et A..</a:t>
            </a:r>
          </a:p>
        </p:txBody>
      </p:sp>
      <p:sp>
        <p:nvSpPr>
          <p:cNvPr id="3" name="Espace réservé du numéro de diapositive 2">
            <a:extLst>
              <a:ext uri="{FF2B5EF4-FFF2-40B4-BE49-F238E27FC236}">
                <a16:creationId xmlns:a16="http://schemas.microsoft.com/office/drawing/2014/main" id="{089920E1-1F47-D3FB-B5CD-7110B3795525}"/>
              </a:ext>
            </a:extLst>
          </p:cNvPr>
          <p:cNvSpPr>
            <a:spLocks noGrp="1"/>
          </p:cNvSpPr>
          <p:nvPr>
            <p:ph type="sldNum" sz="quarter" idx="12"/>
          </p:nvPr>
        </p:nvSpPr>
        <p:spPr>
          <a:xfrm>
            <a:off x="911352" y="6246622"/>
            <a:ext cx="2670048" cy="365125"/>
          </a:xfrm>
        </p:spPr>
        <p:txBody>
          <a:bodyPr rtlCol="0"/>
          <a:lstStyle>
            <a:defPPr>
              <a:defRPr lang="fr-FR"/>
            </a:defPPr>
          </a:lstStyle>
          <a:p>
            <a:pPr rtl="0"/>
            <a:fld id="{B5CEABB6-07DC-46E8-9B57-56EC44A396E5}" type="slidenum">
              <a:rPr lang="fr-FR" smtClean="0"/>
              <a:pPr/>
              <a:t>2</a:t>
            </a:fld>
            <a:endParaRPr lang="fr-FR" dirty="0"/>
          </a:p>
        </p:txBody>
      </p:sp>
    </p:spTree>
    <p:extLst>
      <p:ext uri="{BB962C8B-B14F-4D97-AF65-F5344CB8AC3E}">
        <p14:creationId xmlns:p14="http://schemas.microsoft.com/office/powerpoint/2010/main" val="58274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FBF9F0-B02C-F479-3755-F41439C1E147}"/>
              </a:ext>
            </a:extLst>
          </p:cNvPr>
          <p:cNvSpPr>
            <a:spLocks noGrp="1"/>
          </p:cNvSpPr>
          <p:nvPr>
            <p:ph type="title"/>
          </p:nvPr>
        </p:nvSpPr>
        <p:spPr/>
        <p:txBody>
          <a:bodyPr rtlCol="0">
            <a:normAutofit/>
          </a:bodyPr>
          <a:lstStyle>
            <a:defPPr>
              <a:defRPr lang="fr-FR"/>
            </a:defPPr>
          </a:lstStyle>
          <a:p>
            <a:r>
              <a:rPr lang="fr-FR" sz="4000" kern="150" dirty="0">
                <a:effectLst/>
                <a:latin typeface="Liberation Serif"/>
                <a:ea typeface="NSimSun" panose="02010609030101010101" pitchFamily="49" charset="-122"/>
                <a:cs typeface="Arial" panose="020B0604020202020204" pitchFamily="34" charset="0"/>
              </a:rPr>
              <a:t>TIMSS : Trends in International </a:t>
            </a:r>
            <a:r>
              <a:rPr lang="fr-FR" sz="4000" kern="150" dirty="0" err="1">
                <a:effectLst/>
                <a:latin typeface="Liberation Serif"/>
                <a:ea typeface="NSimSun" panose="02010609030101010101" pitchFamily="49" charset="-122"/>
                <a:cs typeface="Arial" panose="020B0604020202020204" pitchFamily="34" charset="0"/>
              </a:rPr>
              <a:t>Mathematics</a:t>
            </a:r>
            <a:r>
              <a:rPr lang="fr-FR" sz="4000" kern="150" dirty="0">
                <a:effectLst/>
                <a:latin typeface="Liberation Serif"/>
                <a:ea typeface="NSimSun" panose="02010609030101010101" pitchFamily="49" charset="-122"/>
                <a:cs typeface="Arial" panose="020B0604020202020204" pitchFamily="34" charset="0"/>
              </a:rPr>
              <a:t> and Sciences Study</a:t>
            </a:r>
            <a:endParaRPr lang="fr-FR" sz="4000" dirty="0"/>
          </a:p>
        </p:txBody>
      </p:sp>
      <p:sp>
        <p:nvSpPr>
          <p:cNvPr id="5" name="Espace réservé du texte 4">
            <a:extLst>
              <a:ext uri="{FF2B5EF4-FFF2-40B4-BE49-F238E27FC236}">
                <a16:creationId xmlns:a16="http://schemas.microsoft.com/office/drawing/2014/main" id="{CE3C8A46-D49C-FB70-9062-B672F2F7FB49}"/>
              </a:ext>
            </a:extLst>
          </p:cNvPr>
          <p:cNvSpPr>
            <a:spLocks noGrp="1"/>
          </p:cNvSpPr>
          <p:nvPr>
            <p:ph sz="quarter" idx="14"/>
          </p:nvPr>
        </p:nvSpPr>
        <p:spPr>
          <a:xfrm>
            <a:off x="893064" y="1666201"/>
            <a:ext cx="10405174" cy="3925467"/>
          </a:xfrm>
        </p:spPr>
        <p:txBody>
          <a:bodyPr rtlCol="0">
            <a:normAutofit fontScale="92500"/>
          </a:bodyPr>
          <a:lstStyle>
            <a:defPPr>
              <a:defRPr lang="fr-FR"/>
            </a:defPPr>
          </a:lstStyle>
          <a:p>
            <a:r>
              <a:rPr lang="fr-FR" sz="1800" kern="150" dirty="0">
                <a:effectLst/>
                <a:latin typeface="Liberation Serif"/>
                <a:ea typeface="NSimSun" panose="02010609030101010101" pitchFamily="49" charset="-122"/>
                <a:cs typeface="Arial" panose="020B0604020202020204" pitchFamily="34" charset="0"/>
              </a:rPr>
              <a:t>C’est une enquête mesurant les performances, et les compétences acquises en mathématiques et en Sciences, dans le monde, à la fin de la 4ème année de scolarité obligatoire, soit le Cm1 pour la France. Elle s’organise tous les 4 ans, et la France participe à cette évaluation depuis 1995.</a:t>
            </a:r>
          </a:p>
          <a:p>
            <a:r>
              <a:rPr lang="fr-FR" sz="1800" kern="150" dirty="0">
                <a:effectLst/>
                <a:latin typeface="Liberation Serif"/>
                <a:ea typeface="NSimSun" panose="02010609030101010101" pitchFamily="49" charset="-122"/>
                <a:cs typeface="Arial" panose="020B0604020202020204" pitchFamily="34" charset="0"/>
              </a:rPr>
              <a:t>(Les résultats observés datent de 2019, et sont comparés avec les résultats de 2015.) (ici c’est </a:t>
            </a:r>
            <a:r>
              <a:rPr lang="fr-FR" sz="1800" kern="150" dirty="0" err="1">
                <a:effectLst/>
                <a:latin typeface="Liberation Serif"/>
                <a:ea typeface="NSimSun" panose="02010609030101010101" pitchFamily="49" charset="-122"/>
                <a:cs typeface="Arial" panose="020B0604020202020204" pitchFamily="34" charset="0"/>
              </a:rPr>
              <a:t>ptete</a:t>
            </a:r>
            <a:r>
              <a:rPr lang="fr-FR" sz="1800" kern="150" dirty="0">
                <a:effectLst/>
                <a:latin typeface="Liberation Serif"/>
                <a:ea typeface="NSimSun" panose="02010609030101010101" pitchFamily="49" charset="-122"/>
                <a:cs typeface="Arial" panose="020B0604020202020204" pitchFamily="34" charset="0"/>
              </a:rPr>
              <a:t> redondant)</a:t>
            </a:r>
          </a:p>
          <a:p>
            <a:r>
              <a:rPr lang="fr-FR" sz="1800" kern="150" dirty="0">
                <a:effectLst/>
                <a:latin typeface="Liberation Serif"/>
                <a:ea typeface="NSimSun" panose="02010609030101010101" pitchFamily="49" charset="-122"/>
                <a:cs typeface="Arial" panose="020B0604020202020204" pitchFamily="34" charset="0"/>
              </a:rPr>
              <a:t>En France, que ce soit en Science ou en Mathématiques, le niveau moyen stagne : 488 points en Sciences et 485 points en Maths en 2019.</a:t>
            </a:r>
          </a:p>
          <a:p>
            <a:r>
              <a:rPr lang="fr-FR" sz="1800" kern="150" dirty="0">
                <a:effectLst/>
                <a:latin typeface="Liberation Serif"/>
                <a:ea typeface="NSimSun" panose="02010609030101010101" pitchFamily="49" charset="-122"/>
                <a:cs typeface="Arial" panose="020B0604020202020204" pitchFamily="34" charset="0"/>
              </a:rPr>
              <a:t>Contre respectivement, 487 et 488 points en 2015.</a:t>
            </a:r>
          </a:p>
          <a:p>
            <a:r>
              <a:rPr lang="fr-FR" sz="1800" kern="150" dirty="0">
                <a:effectLst/>
                <a:latin typeface="Liberation Serif"/>
                <a:ea typeface="NSimSun" panose="02010609030101010101" pitchFamily="49" charset="-122"/>
                <a:cs typeface="Arial" panose="020B0604020202020204" pitchFamily="34" charset="0"/>
              </a:rPr>
              <a:t>Cependant, si nous comparons ces moyennes à la moyenne de l’Union Européenne, on s’aperçoit que la France est bien en dessous : 527 points en Maths et 522 points Sciences, soit presque 40 points d’écarts dans chaque matière.</a:t>
            </a:r>
          </a:p>
          <a:p>
            <a:r>
              <a:rPr lang="fr-FR" sz="1800" kern="150" dirty="0">
                <a:effectLst/>
                <a:latin typeface="Liberation Serif"/>
                <a:ea typeface="NSimSun" panose="02010609030101010101" pitchFamily="49" charset="-122"/>
                <a:cs typeface="Arial" panose="020B0604020202020204" pitchFamily="34" charset="0"/>
              </a:rPr>
              <a:t>De plus, selon l’enquête la France n’amène que 2 % de ses élèves au niveau avancé en Mathématiques, contre 11% en moyenne pour les pays de l’Union Européennes et de l’OCDE.</a:t>
            </a:r>
          </a:p>
          <a:p>
            <a:endParaRPr lang="fr-FR" sz="1800" kern="150" dirty="0">
              <a:effectLst/>
              <a:latin typeface="Liberation Serif"/>
              <a:ea typeface="NSimSun" panose="02010609030101010101" pitchFamily="49" charset="-122"/>
              <a:cs typeface="Arial" panose="020B0604020202020204" pitchFamily="34" charset="0"/>
            </a:endParaRPr>
          </a:p>
          <a:p>
            <a:pPr rtl="0"/>
            <a:endParaRPr lang="fr-FR" dirty="0"/>
          </a:p>
        </p:txBody>
      </p:sp>
    </p:spTree>
    <p:extLst>
      <p:ext uri="{BB962C8B-B14F-4D97-AF65-F5344CB8AC3E}">
        <p14:creationId xmlns:p14="http://schemas.microsoft.com/office/powerpoint/2010/main" val="4043390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75945C-4298-9D73-7EF3-35606610B66F}"/>
              </a:ext>
            </a:extLst>
          </p:cNvPr>
          <p:cNvSpPr>
            <a:spLocks noGrp="1"/>
          </p:cNvSpPr>
          <p:nvPr>
            <p:ph type="title"/>
          </p:nvPr>
        </p:nvSpPr>
        <p:spPr/>
        <p:txBody>
          <a:bodyPr/>
          <a:lstStyle/>
          <a:p>
            <a:r>
              <a:rPr lang="fr-FR" dirty="0" err="1"/>
              <a:t>Pirls</a:t>
            </a:r>
            <a:r>
              <a:rPr lang="fr-FR" dirty="0"/>
              <a:t>: </a:t>
            </a:r>
            <a:r>
              <a:rPr lang="fr-FR" i="0" u="none" strike="noStrike" dirty="0">
                <a:solidFill>
                  <a:srgbClr val="1F1F1F"/>
                </a:solidFill>
                <a:effectLst/>
              </a:rPr>
              <a:t>Programme international de recherche en lecture scolaire</a:t>
            </a:r>
            <a:endParaRPr lang="fr-FR" dirty="0"/>
          </a:p>
        </p:txBody>
      </p:sp>
      <p:sp>
        <p:nvSpPr>
          <p:cNvPr id="3" name="Espace réservé du contenu 2">
            <a:extLst>
              <a:ext uri="{FF2B5EF4-FFF2-40B4-BE49-F238E27FC236}">
                <a16:creationId xmlns:a16="http://schemas.microsoft.com/office/drawing/2014/main" id="{ED5B4589-19C2-6FEA-3575-B5D4CD5D7533}"/>
              </a:ext>
            </a:extLst>
          </p:cNvPr>
          <p:cNvSpPr>
            <a:spLocks noGrp="1"/>
          </p:cNvSpPr>
          <p:nvPr>
            <p:ph sz="quarter" idx="14"/>
          </p:nvPr>
        </p:nvSpPr>
        <p:spPr/>
        <p:txBody>
          <a:bodyPr>
            <a:normAutofit lnSpcReduction="10000"/>
          </a:bodyPr>
          <a:lstStyle/>
          <a:p>
            <a:r>
              <a:rPr lang="fr-FR" b="0" i="0" u="none" strike="noStrike" dirty="0">
                <a:solidFill>
                  <a:srgbClr val="000000"/>
                </a:solidFill>
                <a:effectLst/>
                <a:latin typeface="Roboto" panose="020F0502020204030204" pitchFamily="34" charset="0"/>
              </a:rPr>
              <a:t>Cette organisation, qui regroupe des institutions de recherche et des organismes gouvernementaux nationaux, mène des études sur les performances internationales depuis 1959. </a:t>
            </a:r>
          </a:p>
          <a:p>
            <a:r>
              <a:rPr lang="fr-FR" b="1" i="0" u="none" strike="noStrike" dirty="0">
                <a:solidFill>
                  <a:srgbClr val="000000"/>
                </a:solidFill>
                <a:effectLst/>
                <a:latin typeface="Roboto" panose="02000000000000000000" pitchFamily="2" charset="0"/>
              </a:rPr>
              <a:t>Tous les cinq ans, PIRLS évalue les compétences des élèves en fin de quatrième année des enseignements systématiques (soit le CM1 en France), en compréhension de l’écrit.</a:t>
            </a:r>
            <a:r>
              <a:rPr lang="fr-FR" b="0" i="0" u="none" strike="noStrike" dirty="0">
                <a:solidFill>
                  <a:srgbClr val="000000"/>
                </a:solidFill>
                <a:effectLst/>
                <a:latin typeface="Roboto" panose="02000000000000000000" pitchFamily="2" charset="0"/>
              </a:rPr>
              <a:t> La France participe à cette étude depuis sa création en 2001 (2001, 2006, 2011, 2016, 2021)</a:t>
            </a:r>
          </a:p>
          <a:p>
            <a:r>
              <a:rPr lang="fr-FR" b="0" i="0" u="none" strike="noStrike" dirty="0">
                <a:solidFill>
                  <a:srgbClr val="000000"/>
                </a:solidFill>
                <a:effectLst/>
                <a:latin typeface="Roboto" panose="02000000000000000000" pitchFamily="2" charset="0"/>
              </a:rPr>
              <a:t>L'évaluation est composée de 18 textes (9 textes littéraires et 9 textes documentaires). Chaque élève dispose de 45 minutes et se voit attribuer au hasard un livret composé de deux textes (un texte littéraire et un texte documentaire) accompagnés de leurs questions. En moyenne, chaque texte comprend environ 700 mots (de 425 à 908 mots) auquel sont adossées en général 15 questions (items).</a:t>
            </a:r>
            <a:endParaRPr lang="fr-FR" dirty="0"/>
          </a:p>
        </p:txBody>
      </p:sp>
      <p:sp>
        <p:nvSpPr>
          <p:cNvPr id="4" name="Espace réservé du numéro de diapositive 3">
            <a:extLst>
              <a:ext uri="{FF2B5EF4-FFF2-40B4-BE49-F238E27FC236}">
                <a16:creationId xmlns:a16="http://schemas.microsoft.com/office/drawing/2014/main" id="{E5277715-1256-2770-0EFA-E5808E40E342}"/>
              </a:ext>
            </a:extLst>
          </p:cNvPr>
          <p:cNvSpPr>
            <a:spLocks noGrp="1"/>
          </p:cNvSpPr>
          <p:nvPr>
            <p:ph type="sldNum" sz="quarter" idx="12"/>
          </p:nvPr>
        </p:nvSpPr>
        <p:spPr/>
        <p:txBody>
          <a:bodyPr/>
          <a:lstStyle/>
          <a:p>
            <a:pPr rtl="0"/>
            <a:fld id="{B5CEABB6-07DC-46E8-9B57-56EC44A396E5}" type="slidenum">
              <a:rPr lang="fr-FR" smtClean="0"/>
              <a:pPr rtl="0"/>
              <a:t>4</a:t>
            </a:fld>
            <a:endParaRPr lang="fr-FR" dirty="0"/>
          </a:p>
        </p:txBody>
      </p:sp>
    </p:spTree>
    <p:extLst>
      <p:ext uri="{BB962C8B-B14F-4D97-AF65-F5344CB8AC3E}">
        <p14:creationId xmlns:p14="http://schemas.microsoft.com/office/powerpoint/2010/main" val="3291104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7E8D25-D403-2E2B-50DA-B21A0500AB0E}"/>
              </a:ext>
            </a:extLst>
          </p:cNvPr>
          <p:cNvSpPr>
            <a:spLocks noGrp="1"/>
          </p:cNvSpPr>
          <p:nvPr>
            <p:ph type="title"/>
          </p:nvPr>
        </p:nvSpPr>
        <p:spPr>
          <a:xfrm>
            <a:off x="911352" y="505016"/>
            <a:ext cx="5775656" cy="3284932"/>
          </a:xfrm>
        </p:spPr>
        <p:txBody>
          <a:bodyPr rtlCol="0"/>
          <a:lstStyle>
            <a:defPPr>
              <a:defRPr lang="fr-FR"/>
            </a:defPPr>
          </a:lstStyle>
          <a:p>
            <a:pPr rtl="0"/>
            <a:r>
              <a:rPr lang="fr-FR"/>
              <a:t>Merci </a:t>
            </a:r>
          </a:p>
        </p:txBody>
      </p:sp>
      <p:sp>
        <p:nvSpPr>
          <p:cNvPr id="3" name="Espace réservé du texte 2">
            <a:extLst>
              <a:ext uri="{FF2B5EF4-FFF2-40B4-BE49-F238E27FC236}">
                <a16:creationId xmlns:a16="http://schemas.microsoft.com/office/drawing/2014/main" id="{1EC6DB3D-3AE2-9478-3245-FE2F98B96EC7}"/>
              </a:ext>
            </a:extLst>
          </p:cNvPr>
          <p:cNvSpPr>
            <a:spLocks noGrp="1"/>
          </p:cNvSpPr>
          <p:nvPr>
            <p:ph type="body" sz="quarter" idx="13"/>
          </p:nvPr>
        </p:nvSpPr>
        <p:spPr>
          <a:xfrm>
            <a:off x="911353" y="4006024"/>
            <a:ext cx="5794248" cy="2346960"/>
          </a:xfrm>
        </p:spPr>
        <p:txBody>
          <a:bodyPr rtlCol="0"/>
          <a:lstStyle>
            <a:defPPr>
              <a:defRPr lang="fr-FR"/>
            </a:defPPr>
          </a:lstStyle>
          <a:p>
            <a:pPr rtl="0"/>
            <a:r>
              <a:rPr lang="fr-FR" dirty="0"/>
              <a:t>Le groupe de Salia, Tom, Téo et Hanane</a:t>
            </a:r>
          </a:p>
          <a:p>
            <a:pPr rtl="0"/>
            <a:r>
              <a:rPr lang="fr-FR" dirty="0"/>
              <a:t>M1 MEEF</a:t>
            </a:r>
          </a:p>
          <a:p>
            <a:pPr rtl="0"/>
            <a:r>
              <a:rPr lang="fr-FR" dirty="0" err="1"/>
              <a:t>Inspé</a:t>
            </a:r>
            <a:r>
              <a:rPr lang="fr-FR" dirty="0"/>
              <a:t> CVL (Châteauroux)</a:t>
            </a:r>
          </a:p>
        </p:txBody>
      </p:sp>
    </p:spTree>
    <p:extLst>
      <p:ext uri="{BB962C8B-B14F-4D97-AF65-F5344CB8AC3E}">
        <p14:creationId xmlns:p14="http://schemas.microsoft.com/office/powerpoint/2010/main" val="3493061142"/>
      </p:ext>
    </p:extLst>
  </p:cSld>
  <p:clrMapOvr>
    <a:masterClrMapping/>
  </p:clrMapOvr>
</p:sld>
</file>

<file path=ppt/theme/theme1.xml><?xml version="1.0" encoding="utf-8"?>
<a:theme xmlns:a="http://schemas.openxmlformats.org/drawingml/2006/main" name="Personnalisé">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42494_TF16411248_Win32" id="{2EDB2FE5-7689-4146-8179-5A3B6AE9058C}" vid="{73B341AD-CE54-4EAE-8CFA-CC59499255F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2.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customXml/itemProps3.xml><?xml version="1.0" encoding="utf-8"?>
<ds:datastoreItem xmlns:ds="http://schemas.openxmlformats.org/officeDocument/2006/customXml" ds:itemID="{AC5040CA-20CC-43C6-BC0C-8D8696B6AF89}">
  <ds:schemaRefs>
    <ds:schemaRef ds:uri="http://schemas.microsoft.com/office/2006/metadata/properties"/>
    <ds:schemaRef ds:uri="http://www.w3.org/2000/xmlns/"/>
    <ds:schemaRef ds:uri="71af3243-3dd4-4a8d-8c0d-dd76da1f02a5"/>
    <ds:schemaRef ds:uri="http://schemas.microsoft.com/sharepoint/v3"/>
    <ds:schemaRef ds:uri="http://www.w3.org/2001/XMLSchema-instance"/>
    <ds:schemaRef ds:uri="http://schemas.microsoft.com/office/infopath/2007/PartnerControls"/>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522</Words>
  <Application>Microsoft Office PowerPoint</Application>
  <PresentationFormat>Grand écran</PresentationFormat>
  <Paragraphs>131</Paragraphs>
  <Slides>5</Slides>
  <Notes>4</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Personnalisé</vt:lpstr>
      <vt:lpstr>L’IeA?: association internationale pour l’évaluation de l’efficacité dans le domaine scolaire </vt:lpstr>
      <vt:lpstr>ICCS: international civil and citizenship education study.</vt:lpstr>
      <vt:lpstr>TIMSS : Trends in International Mathematics and Sciences Study</vt:lpstr>
      <vt:lpstr>Pirls: Programme international de recherche en lecture scolaire</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L’IeA?: association internationale pour l’évaluation de l’efficacité dans le domaine scolaire </dc:title>
  <dc:creator>saliaharry36@gmail.com</dc:creator>
  <cp:lastModifiedBy>saliaharry36@gmail.com</cp:lastModifiedBy>
  <cp:revision>2</cp:revision>
  <dcterms:created xsi:type="dcterms:W3CDTF">2024-10-12T09:27:31Z</dcterms:created>
  <dcterms:modified xsi:type="dcterms:W3CDTF">2024-10-13T17:36:34Z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