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"/>
  </p:notesMasterIdLst>
  <p:handoutMasterIdLst>
    <p:handoutMasterId r:id="rId8"/>
  </p:handoutMasterIdLst>
  <p:sldIdLst>
    <p:sldId id="288" r:id="rId5"/>
    <p:sldId id="289" r:id="rId6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4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92" d="100"/>
          <a:sy n="92" d="100"/>
        </p:scale>
        <p:origin x="3732" y="3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elia Novo" userId="b47a0735-b4b1-45e7-8086-eae83b1a163d" providerId="ADAL" clId="{A0C924C3-CCC8-4D65-AA09-5B8D18B4FCD7}"/>
    <pc:docChg chg="custSel modSld">
      <pc:chgData name="Adelia Novo" userId="b47a0735-b4b1-45e7-8086-eae83b1a163d" providerId="ADAL" clId="{A0C924C3-CCC8-4D65-AA09-5B8D18B4FCD7}" dt="2024-11-26T13:58:27.325" v="150" actId="115"/>
      <pc:docMkLst>
        <pc:docMk/>
      </pc:docMkLst>
      <pc:sldChg chg="delSp modSp mod">
        <pc:chgData name="Adelia Novo" userId="b47a0735-b4b1-45e7-8086-eae83b1a163d" providerId="ADAL" clId="{A0C924C3-CCC8-4D65-AA09-5B8D18B4FCD7}" dt="2024-11-26T13:58:27.325" v="150" actId="115"/>
        <pc:sldMkLst>
          <pc:docMk/>
          <pc:sldMk cId="2083028416" sldId="288"/>
        </pc:sldMkLst>
        <pc:spChg chg="mod">
          <ac:chgData name="Adelia Novo" userId="b47a0735-b4b1-45e7-8086-eae83b1a163d" providerId="ADAL" clId="{A0C924C3-CCC8-4D65-AA09-5B8D18B4FCD7}" dt="2024-11-26T13:57:38.417" v="147" actId="1076"/>
          <ac:spMkLst>
            <pc:docMk/>
            <pc:sldMk cId="2083028416" sldId="288"/>
            <ac:spMk id="5" creationId="{1A4C6E38-4384-8A57-7D53-A76CC50C1CB0}"/>
          </ac:spMkLst>
        </pc:spChg>
        <pc:spChg chg="del">
          <ac:chgData name="Adelia Novo" userId="b47a0735-b4b1-45e7-8086-eae83b1a163d" providerId="ADAL" clId="{A0C924C3-CCC8-4D65-AA09-5B8D18B4FCD7}" dt="2024-11-26T13:56:37.621" v="136" actId="478"/>
          <ac:spMkLst>
            <pc:docMk/>
            <pc:sldMk cId="2083028416" sldId="288"/>
            <ac:spMk id="9" creationId="{6D94118D-2DE4-A23F-9C43-F05947D1272E}"/>
          </ac:spMkLst>
        </pc:spChg>
        <pc:spChg chg="mod">
          <ac:chgData name="Adelia Novo" userId="b47a0735-b4b1-45e7-8086-eae83b1a163d" providerId="ADAL" clId="{A0C924C3-CCC8-4D65-AA09-5B8D18B4FCD7}" dt="2024-11-26T13:58:27.325" v="150" actId="115"/>
          <ac:spMkLst>
            <pc:docMk/>
            <pc:sldMk cId="2083028416" sldId="288"/>
            <ac:spMk id="10" creationId="{F8990857-522D-AD0C-B2BB-964F829662AA}"/>
          </ac:spMkLst>
        </pc:spChg>
        <pc:spChg chg="mod">
          <ac:chgData name="Adelia Novo" userId="b47a0735-b4b1-45e7-8086-eae83b1a163d" providerId="ADAL" clId="{A0C924C3-CCC8-4D65-AA09-5B8D18B4FCD7}" dt="2024-11-26T13:57:43.510" v="148" actId="1076"/>
          <ac:spMkLst>
            <pc:docMk/>
            <pc:sldMk cId="2083028416" sldId="288"/>
            <ac:spMk id="11" creationId="{1FAF81A5-D273-DD48-A10E-A8BB11545577}"/>
          </ac:spMkLst>
        </pc:spChg>
        <pc:cxnChg chg="mod">
          <ac:chgData name="Adelia Novo" userId="b47a0735-b4b1-45e7-8086-eae83b1a163d" providerId="ADAL" clId="{A0C924C3-CCC8-4D65-AA09-5B8D18B4FCD7}" dt="2024-11-26T13:57:38.417" v="147" actId="1076"/>
          <ac:cxnSpMkLst>
            <pc:docMk/>
            <pc:sldMk cId="2083028416" sldId="288"/>
            <ac:cxnSpMk id="7" creationId="{7A7728FB-5DF2-FA29-BB89-1AD7BB1EB249}"/>
          </ac:cxnSpMkLst>
        </pc:cxnChg>
        <pc:cxnChg chg="del mod">
          <ac:chgData name="Adelia Novo" userId="b47a0735-b4b1-45e7-8086-eae83b1a163d" providerId="ADAL" clId="{A0C924C3-CCC8-4D65-AA09-5B8D18B4FCD7}" dt="2024-11-26T13:56:38.758" v="137" actId="478"/>
          <ac:cxnSpMkLst>
            <pc:docMk/>
            <pc:sldMk cId="2083028416" sldId="288"/>
            <ac:cxnSpMk id="13" creationId="{BD7F1F48-D915-7CA9-26BB-02B4C491A383}"/>
          </ac:cxnSpMkLst>
        </pc:cxnChg>
        <pc:cxnChg chg="mod">
          <ac:chgData name="Adelia Novo" userId="b47a0735-b4b1-45e7-8086-eae83b1a163d" providerId="ADAL" clId="{A0C924C3-CCC8-4D65-AA09-5B8D18B4FCD7}" dt="2024-11-26T13:57:38.417" v="147" actId="1076"/>
          <ac:cxnSpMkLst>
            <pc:docMk/>
            <pc:sldMk cId="2083028416" sldId="288"/>
            <ac:cxnSpMk id="15" creationId="{E3587F13-056B-2918-CA02-287244FF5D00}"/>
          </ac:cxnSpMkLst>
        </pc:cxnChg>
        <pc:cxnChg chg="mod">
          <ac:chgData name="Adelia Novo" userId="b47a0735-b4b1-45e7-8086-eae83b1a163d" providerId="ADAL" clId="{A0C924C3-CCC8-4D65-AA09-5B8D18B4FCD7}" dt="2024-11-26T13:57:43.510" v="148" actId="1076"/>
          <ac:cxnSpMkLst>
            <pc:docMk/>
            <pc:sldMk cId="2083028416" sldId="288"/>
            <ac:cxnSpMk id="17" creationId="{C0D521E1-ACF9-F5C6-723F-6549F0656BA2}"/>
          </ac:cxnSpMkLst>
        </pc:cxnChg>
      </pc:sldChg>
      <pc:sldChg chg="modSp mod">
        <pc:chgData name="Adelia Novo" userId="b47a0735-b4b1-45e7-8086-eae83b1a163d" providerId="ADAL" clId="{A0C924C3-CCC8-4D65-AA09-5B8D18B4FCD7}" dt="2024-11-26T13:56:25.606" v="135" actId="20577"/>
        <pc:sldMkLst>
          <pc:docMk/>
          <pc:sldMk cId="2843263111" sldId="289"/>
        </pc:sldMkLst>
        <pc:spChg chg="mod">
          <ac:chgData name="Adelia Novo" userId="b47a0735-b4b1-45e7-8086-eae83b1a163d" providerId="ADAL" clId="{A0C924C3-CCC8-4D65-AA09-5B8D18B4FCD7}" dt="2024-11-26T13:53:22.783" v="44" actId="20577"/>
          <ac:spMkLst>
            <pc:docMk/>
            <pc:sldMk cId="2843263111" sldId="289"/>
            <ac:spMk id="8" creationId="{2FE34DE3-7218-C39F-F397-0E9B5974B732}"/>
          </ac:spMkLst>
        </pc:spChg>
        <pc:spChg chg="mod">
          <ac:chgData name="Adelia Novo" userId="b47a0735-b4b1-45e7-8086-eae83b1a163d" providerId="ADAL" clId="{A0C924C3-CCC8-4D65-AA09-5B8D18B4FCD7}" dt="2024-11-26T13:54:21.156" v="74" actId="20577"/>
          <ac:spMkLst>
            <pc:docMk/>
            <pc:sldMk cId="2843263111" sldId="289"/>
            <ac:spMk id="9" creationId="{6EF0B616-A000-F735-6999-69EFBDFF7AAB}"/>
          </ac:spMkLst>
        </pc:spChg>
        <pc:spChg chg="mod">
          <ac:chgData name="Adelia Novo" userId="b47a0735-b4b1-45e7-8086-eae83b1a163d" providerId="ADAL" clId="{A0C924C3-CCC8-4D65-AA09-5B8D18B4FCD7}" dt="2024-11-26T13:56:25.606" v="135" actId="20577"/>
          <ac:spMkLst>
            <pc:docMk/>
            <pc:sldMk cId="2843263111" sldId="289"/>
            <ac:spMk id="11" creationId="{84753C51-1ACF-0432-094B-7F7496DCA57A}"/>
          </ac:spMkLst>
        </pc:spChg>
        <pc:cxnChg chg="mod">
          <ac:chgData name="Adelia Novo" userId="b47a0735-b4b1-45e7-8086-eae83b1a163d" providerId="ADAL" clId="{A0C924C3-CCC8-4D65-AA09-5B8D18B4FCD7}" dt="2024-11-26T13:53:00.098" v="32" actId="20577"/>
          <ac:cxnSpMkLst>
            <pc:docMk/>
            <pc:sldMk cId="2843263111" sldId="289"/>
            <ac:cxnSpMk id="7" creationId="{4F4175E5-7BEA-5F22-D1EE-34A38E68D486}"/>
          </ac:cxnSpMkLst>
        </pc:cxnChg>
        <pc:cxnChg chg="mod">
          <ac:chgData name="Adelia Novo" userId="b47a0735-b4b1-45e7-8086-eae83b1a163d" providerId="ADAL" clId="{A0C924C3-CCC8-4D65-AA09-5B8D18B4FCD7}" dt="2024-11-26T13:54:20.241" v="68" actId="20577"/>
          <ac:cxnSpMkLst>
            <pc:docMk/>
            <pc:sldMk cId="2843263111" sldId="289"/>
            <ac:cxnSpMk id="13" creationId="{C5780793-6AC9-CB96-A62F-91156FC095F4}"/>
          </ac:cxnSpMkLst>
        </pc:cxnChg>
        <pc:cxnChg chg="mod">
          <ac:chgData name="Adelia Novo" userId="b47a0735-b4b1-45e7-8086-eae83b1a163d" providerId="ADAL" clId="{A0C924C3-CCC8-4D65-AA09-5B8D18B4FCD7}" dt="2024-11-26T13:44:03.745" v="2" actId="1076"/>
          <ac:cxnSpMkLst>
            <pc:docMk/>
            <pc:sldMk cId="2843263111" sldId="289"/>
            <ac:cxnSpMk id="17" creationId="{F5B5E09A-1AA5-CB4F-3A36-0CA67635874B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F6446FD3-06B8-4551-9841-526F5F46DE71}" type="datetime1">
              <a:rPr lang="fr-FR" smtClean="0"/>
              <a:t>26/11/2024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EF757874-EF65-4B61-B062-40C932C8129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E8491C47-A92C-4257-8558-68970A214844}" type="datetime1">
              <a:rPr lang="fr-FR" smtClean="0"/>
              <a:t>26/11/2024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</a:lstStyle>
          <a:p>
            <a:pPr rt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fr-FR"/>
            </a:def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6937E2AA-278D-0B48-A5DE-00B1FC5BDAF9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665593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6937E2AA-278D-0B48-A5DE-00B1FC5BDAF9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8186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E2A2D-5A2C-45A2-5DAC-D09668544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FF8B959F-6E6E-D612-AFCD-0E9E1DB016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FE23FB38-89E5-1459-6B02-342C2208A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27DCFE-A4FB-B8C9-2FC0-950337E9F8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6937E2AA-278D-0B48-A5DE-00B1FC5BDAF9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1203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’image 8">
            <a:extLst>
              <a:ext uri="{FF2B5EF4-FFF2-40B4-BE49-F238E27FC236}">
                <a16:creationId xmlns:a16="http://schemas.microsoft.com/office/drawing/2014/main" id="{D56268A4-B555-72BE-6160-318763EC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44DBA-D665-923B-A38C-C68A9C03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noProof="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rtlCol="0" anchor="ctr" anchorCtr="0">
            <a:noAutofit/>
          </a:bodyPr>
          <a:lstStyle>
            <a:lvl1pPr algn="ctr">
              <a:defRPr lang="fr-FR" sz="4400"/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’image 64">
            <a:extLst>
              <a:ext uri="{FF2B5EF4-FFF2-40B4-BE49-F238E27FC236}">
                <a16:creationId xmlns:a16="http://schemas.microsoft.com/office/drawing/2014/main" id="{7C62E1FE-8CAE-1FE1-6A91-DFE7F1D87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rtlCol="0" anchor="ctr" anchorCtr="0">
            <a:noAutofit/>
          </a:bodyPr>
          <a:lstStyle>
            <a:lvl1pPr>
              <a:defRPr lang="fr-FR" sz="3600"/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 rtlCol="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lang="fr-FR"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lang="fr-FR"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lang="fr-FR"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lang="fr-FR"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lang="fr-FR" sz="1800"/>
            </a:lvl5pPr>
          </a:lstStyle>
          <a:p>
            <a:pPr lvl="0" rtl="0"/>
            <a:r>
              <a:rPr lang="fr-FR" noProof="0"/>
              <a:t>Cliquez pour ajouter du contenu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8" name="Espace réservé du tableau 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noProof="0"/>
              <a:t>Cliquez sur l'icône pour ajouter un tableau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5F1A6C06-0733-4592-8966-AF7599068723}" type="datetime1">
              <a:rPr lang="fr-FR" noProof="0" smtClean="0"/>
              <a:t>26/11/2024</a:t>
            </a:fld>
            <a:endParaRPr lang="fr-FR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’image 17">
            <a:extLst>
              <a:ext uri="{FF2B5EF4-FFF2-40B4-BE49-F238E27FC236}">
                <a16:creationId xmlns:a16="http://schemas.microsoft.com/office/drawing/2014/main" id="{32B61A96-5F36-8895-B920-FC12FD76D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74BC39-6D56-474E-28BE-99260516A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rtlCol="0" anchor="b" anchorCtr="0">
            <a:noAutofit/>
          </a:bodyPr>
          <a:lstStyle>
            <a:lvl1pPr algn="ctr">
              <a:defRPr lang="fr-FR" sz="3600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lang="fr-FR" sz="1800"/>
            </a:lvl1pPr>
            <a:lvl2pPr marL="685800">
              <a:spcBef>
                <a:spcPts val="600"/>
              </a:spcBef>
              <a:spcAft>
                <a:spcPts val="600"/>
              </a:spcAft>
              <a:defRPr lang="fr-FR" sz="1800"/>
            </a:lvl2pPr>
            <a:lvl3pPr marL="1143000">
              <a:spcBef>
                <a:spcPts val="600"/>
              </a:spcBef>
              <a:spcAft>
                <a:spcPts val="600"/>
              </a:spcAft>
              <a:defRPr lang="fr-FR" sz="1800"/>
            </a:lvl3pPr>
            <a:lvl4pPr marL="1600200">
              <a:spcBef>
                <a:spcPts val="600"/>
              </a:spcBef>
              <a:spcAft>
                <a:spcPts val="600"/>
              </a:spcAft>
              <a:defRPr lang="fr-FR" sz="1800"/>
            </a:lvl4pPr>
            <a:lvl5pPr marL="2057400">
              <a:spcBef>
                <a:spcPts val="600"/>
              </a:spcBef>
              <a:spcAft>
                <a:spcPts val="600"/>
              </a:spcAft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 rtlCol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FBD8F672-8C4B-4224-8F63-2DD9FE821C6D}" type="datetime1">
              <a:rPr lang="fr-FR" smtClean="0"/>
              <a:t>26/11/2024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’image 64">
            <a:extLst>
              <a:ext uri="{FF2B5EF4-FFF2-40B4-BE49-F238E27FC236}">
                <a16:creationId xmlns:a16="http://schemas.microsoft.com/office/drawing/2014/main" id="{55E792AE-CF37-9DD8-2703-49480775F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rtlCol="0" anchor="b" anchorCtr="0">
            <a:noAutofit/>
          </a:bodyPr>
          <a:lstStyle>
            <a:lvl1pPr>
              <a:defRPr lang="fr-FR" sz="3600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8" name="Espace réservé du tableau 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 rtlCol="0"/>
          <a:lstStyle>
            <a:lvl1pPr>
              <a:defRPr lang="fr-FR"/>
            </a:lvl1pPr>
          </a:lstStyle>
          <a:p>
            <a:pPr rtl="0"/>
            <a:r>
              <a:rPr lang="fr-FR"/>
              <a:t>Cliquez sur l'icône pour ajouter un tableau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552C5ED7-A1CD-49A3-A299-830AF836F4E6}" type="datetime1">
              <a:rPr lang="fr-FR" smtClean="0"/>
              <a:t>26/11/2024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13">
            <a:extLst>
              <a:ext uri="{FF2B5EF4-FFF2-40B4-BE49-F238E27FC236}">
                <a16:creationId xmlns:a16="http://schemas.microsoft.com/office/drawing/2014/main" id="{A1BB4149-7987-3EF4-952D-2271B4DD8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B335AD-7A4B-841B-52BC-8FF32D99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rtlCol="0" anchor="b">
            <a:noAutofit/>
          </a:bodyPr>
          <a:lstStyle>
            <a:lvl1pPr algn="ctr">
              <a:defRPr lang="fr-FR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fr-FR" sz="1800"/>
            </a:lvl1pPr>
            <a:lvl2pPr marL="457200" indent="0" algn="ctr">
              <a:buNone/>
              <a:defRPr lang="fr-FR"/>
            </a:lvl2pPr>
            <a:lvl3pPr marL="914400" indent="0" algn="ctr">
              <a:buNone/>
              <a:defRPr lang="fr-FR"/>
            </a:lvl3pPr>
            <a:lvl4pPr marL="1371600" indent="0" algn="ctr">
              <a:buNone/>
              <a:defRPr lang="fr-FR"/>
            </a:lvl4pPr>
            <a:lvl5pPr marL="1828800" indent="0" algn="ctr">
              <a:buNone/>
              <a:defRPr lang="fr-FR"/>
            </a:lvl5pPr>
          </a:lstStyle>
          <a:p>
            <a:pPr lvl="0" rtl="0"/>
            <a:r>
              <a:rPr lang="fr-FR"/>
              <a:t>Cliquer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u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38">
            <a:extLst>
              <a:ext uri="{FF2B5EF4-FFF2-40B4-BE49-F238E27FC236}">
                <a16:creationId xmlns:a16="http://schemas.microsoft.com/office/drawing/2014/main" id="{31550E6E-10D6-E75A-F6B1-8800DAC2C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rtlCol="0" anchor="t">
            <a:noAutofit/>
          </a:bodyPr>
          <a:lstStyle>
            <a:lvl1pPr algn="ctr">
              <a:defRPr lang="fr-FR" sz="3600"/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rtlCol="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lang="fr-FR"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fr-FR"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fr-FR"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fr-FR"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fr-FR" sz="1600"/>
            </a:lvl5pPr>
          </a:lstStyle>
          <a:p>
            <a:pPr lvl="0" rtl="0"/>
            <a:r>
              <a:rPr lang="fr-FR" noProof="0"/>
              <a:t>Cliquez pour ajouter du contenu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E1911627-7C03-4787-82AE-1BA2E184BD3B}" type="datetime1">
              <a:rPr lang="fr-FR" noProof="0" smtClean="0"/>
              <a:t>26/11/2024</a:t>
            </a:fld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8">
            <a:extLst>
              <a:ext uri="{FF2B5EF4-FFF2-40B4-BE49-F238E27FC236}">
                <a16:creationId xmlns:a16="http://schemas.microsoft.com/office/drawing/2014/main" id="{61F88592-24FD-96EC-ADB3-C0B7682D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rtlCol="0" anchor="ctr">
            <a:noAutofit/>
          </a:bodyPr>
          <a:lstStyle>
            <a:lvl1pPr algn="ctr">
              <a:defRPr lang="fr-FR" sz="4400"/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8" name="Espace réservé d’image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 rtlCol="0"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lang="fr-FR"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fr-FR"/>
            </a:pPr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2D52580B-3117-496F-9E52-EA2BED40ADC3}" type="datetime1">
              <a:rPr lang="fr-FR" noProof="0" smtClean="0"/>
              <a:t>26/11/2024</a:t>
            </a:fld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’image 13">
            <a:extLst>
              <a:ext uri="{FF2B5EF4-FFF2-40B4-BE49-F238E27FC236}">
                <a16:creationId xmlns:a16="http://schemas.microsoft.com/office/drawing/2014/main" id="{BD017017-3234-8C24-B9FC-80FB1120D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 10">
            <a:extLst>
              <a:ext uri="{FF2B5EF4-FFF2-40B4-BE49-F238E27FC236}">
                <a16:creationId xmlns:a16="http://schemas.microsoft.com/office/drawing/2014/main" id="{CC226FA8-C264-7189-EEA0-52640090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rtlCol="0" anchor="b">
            <a:noAutofit/>
          </a:bodyPr>
          <a:lstStyle>
            <a:lvl1pPr algn="l">
              <a:defRPr lang="fr-FR" sz="3600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 rtlCol="0">
            <a:noAutofit/>
          </a:bodyPr>
          <a:lstStyle>
            <a:lvl1pPr marL="0" indent="0" algn="l">
              <a:buNone/>
              <a:defRPr lang="fr-FR" sz="2800"/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lvl="0" rtl="0"/>
            <a:r>
              <a:rPr lang="fr-FR"/>
              <a:t>Cliquer pour ajouter du texte</a:t>
            </a:r>
          </a:p>
        </p:txBody>
      </p:sp>
      <p:sp>
        <p:nvSpPr>
          <p:cNvPr id="7" name="Espace réservé d’image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 rtlCol="0">
            <a:normAutofit/>
          </a:bodyPr>
          <a:lstStyle>
            <a:lvl1pPr marL="0" indent="0" algn="ctr">
              <a:buNone/>
              <a:defRPr lang="fr-FR" sz="2000"/>
            </a:lvl1pPr>
          </a:lstStyle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503064C0-D26B-4F6C-A65C-4492D719F302}" type="datetime1">
              <a:rPr lang="fr-FR" smtClean="0"/>
              <a:t>26/11/2024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17">
            <a:extLst>
              <a:ext uri="{FF2B5EF4-FFF2-40B4-BE49-F238E27FC236}">
                <a16:creationId xmlns:a16="http://schemas.microsoft.com/office/drawing/2014/main" id="{28B211FD-99D2-B373-669F-6E0F8E5B3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079EDA-1B98-E3C1-23AD-7FB6F39FE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rtlCol="0" anchor="b" anchorCtr="0">
            <a:noAutofit/>
          </a:bodyPr>
          <a:lstStyle>
            <a:lvl1pPr algn="ctr">
              <a:defRPr lang="fr-FR" sz="3600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lang="fr-FR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fr-FR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fr-FR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fr-FR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B7E4C082-5100-4018-81AE-E83F3AC52478}" type="datetime1">
              <a:rPr lang="fr-FR" smtClean="0"/>
              <a:t>26/11/2024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’image 5">
            <a:extLst>
              <a:ext uri="{FF2B5EF4-FFF2-40B4-BE49-F238E27FC236}">
                <a16:creationId xmlns:a16="http://schemas.microsoft.com/office/drawing/2014/main" id="{236F3DDC-7FF8-F6A3-16EA-A01E7F795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re 33">
            <a:extLst>
              <a:ext uri="{FF2B5EF4-FFF2-40B4-BE49-F238E27FC236}">
                <a16:creationId xmlns:a16="http://schemas.microsoft.com/office/drawing/2014/main" id="{E728EBB2-9164-AC06-6682-9505D88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rtlCol="0" anchor="b" anchorCtr="0">
            <a:noAutofit/>
          </a:bodyPr>
          <a:lstStyle>
            <a:lvl1pPr>
              <a:defRPr lang="fr-FR" sz="3600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 rtlCol="0"/>
          <a:lstStyle>
            <a:lvl1pPr marL="0" indent="0">
              <a:buNone/>
              <a:defRPr lang="fr-FR"/>
            </a:lvl1pPr>
            <a:lvl2pPr marL="457200" indent="0">
              <a:buNone/>
              <a:defRPr lang="fr-FR"/>
            </a:lvl2pPr>
            <a:lvl3pPr marL="914400" indent="0">
              <a:buNone/>
              <a:defRPr lang="fr-FR"/>
            </a:lvl3pPr>
            <a:lvl4pPr marL="1371600" indent="0">
              <a:buNone/>
              <a:defRPr lang="fr-FR"/>
            </a:lvl4pPr>
            <a:lvl5pPr marL="1828800" indent="0">
              <a:buNone/>
              <a:defRPr lang="fr-FR"/>
            </a:lvl5pPr>
          </a:lstStyle>
          <a:p>
            <a:pPr lvl="0" rtl="0"/>
            <a:r>
              <a:rPr lang="fr-FR"/>
              <a:t>Cliquer pour ajouter du texte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8E4D955D-EB19-45A7-87BF-B455E4573A66}" type="datetime1">
              <a:rPr lang="fr-FR" smtClean="0"/>
              <a:t>26/11/2024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’image 5">
            <a:extLst>
              <a:ext uri="{FF2B5EF4-FFF2-40B4-BE49-F238E27FC236}">
                <a16:creationId xmlns:a16="http://schemas.microsoft.com/office/drawing/2014/main" id="{540E5FCC-3981-FB51-F0ED-B8BAB5C45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CE2C9E-7BC3-0EB6-EBE4-26EE33A1F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rtlCol="0" anchor="b" anchorCtr="0">
            <a:noAutofit/>
          </a:bodyPr>
          <a:lstStyle>
            <a:lvl1pPr algn="ctr">
              <a:defRPr lang="fr-FR" sz="3600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47388252-C743-4B7B-AD80-BD8EE80425B9}" type="datetime1">
              <a:rPr lang="fr-FR" smtClean="0"/>
              <a:t>26/11/2024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lang="fr-FR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fr-FR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fr-FR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fr-FR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lang="fr-FR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fr-FR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fr-FR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fr-FR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’image 44">
            <a:extLst>
              <a:ext uri="{FF2B5EF4-FFF2-40B4-BE49-F238E27FC236}">
                <a16:creationId xmlns:a16="http://schemas.microsoft.com/office/drawing/2014/main" id="{07AB38AA-85DC-3DF3-4ED4-B78FB670F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2DD44F-3200-BF06-94F9-C6A07EA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rtlCol="0" anchor="b" anchorCtr="0">
            <a:noAutofit/>
          </a:bodyPr>
          <a:lstStyle>
            <a:lvl1pPr algn="ctr">
              <a:defRPr lang="fr-FR" sz="3600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43A5B14-E4D4-48F8-96BF-F94AC27E1E63}" type="datetime1">
              <a:rPr lang="fr-FR" smtClean="0"/>
              <a:t>26/11/2024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lang="fr-FR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fr-FR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fr-FR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fr-FR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8">
            <a:extLst>
              <a:ext uri="{FF2B5EF4-FFF2-40B4-BE49-F238E27FC236}">
                <a16:creationId xmlns:a16="http://schemas.microsoft.com/office/drawing/2014/main" id="{F1219773-33FA-E4F9-4EAE-0764613F6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817C37-9292-1CF3-6529-DEF717427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rtlCol="0" anchor="b">
            <a:noAutofit/>
          </a:bodyPr>
          <a:lstStyle>
            <a:lvl1pPr algn="l">
              <a:defRPr lang="fr-FR" sz="3600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 rtlCol="0">
            <a:noAutofit/>
          </a:bodyPr>
          <a:lstStyle>
            <a:lvl1pPr marL="0" indent="0" algn="l">
              <a:spcAft>
                <a:spcPts val="1000"/>
              </a:spcAft>
              <a:buNone/>
              <a:defRPr lang="fr-FR" sz="1800"/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lvl="0" rtl="0"/>
            <a:r>
              <a:rPr lang="fr-FR"/>
              <a:t>Cliquer pour ajouter du texte</a:t>
            </a:r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fr-FR" sz="2000"/>
            </a:lvl1pPr>
          </a:lstStyle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FA544EF9-C7E3-40B0-9725-5455385E7B71}" type="datetime1">
              <a:rPr lang="fr-FR" smtClean="0"/>
              <a:t>26/11/2024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1A6DB10E-2FC6-46ED-ACF4-C6C6ED67EF1C}" type="datetime1">
              <a:rPr lang="fr-FR" noProof="0" smtClean="0"/>
              <a:t>26/11/2024</a:t>
            </a:fld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CBD12358-51D2-46B3-9BDE-DF29528B945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52" r:id="rId6"/>
    <p:sldLayoutId id="2147483662" r:id="rId7"/>
    <p:sldLayoutId id="2147483663" r:id="rId8"/>
    <p:sldLayoutId id="2147483649" r:id="rId9"/>
    <p:sldLayoutId id="2147483666" r:id="rId10"/>
    <p:sldLayoutId id="2147483664" r:id="rId11"/>
    <p:sldLayoutId id="2147483665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fr-FR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A4C6E38-4384-8A57-7D53-A76CC50C1CB0}"/>
              </a:ext>
            </a:extLst>
          </p:cNvPr>
          <p:cNvSpPr txBox="1"/>
          <p:nvPr/>
        </p:nvSpPr>
        <p:spPr>
          <a:xfrm>
            <a:off x="5194916" y="2487562"/>
            <a:ext cx="1632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Kant</a:t>
            </a:r>
            <a:r>
              <a:rPr lang="fr-FR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7A7728FB-5DF2-FA29-BB89-1AD7BB1EB249}"/>
              </a:ext>
            </a:extLst>
          </p:cNvPr>
          <p:cNvCxnSpPr>
            <a:cxnSpLocks/>
            <a:stCxn id="5" idx="1"/>
            <a:endCxn id="8" idx="3"/>
          </p:cNvCxnSpPr>
          <p:nvPr/>
        </p:nvCxnSpPr>
        <p:spPr>
          <a:xfrm rot="10800000">
            <a:off x="3785420" y="2252831"/>
            <a:ext cx="1409497" cy="588674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CE0C3E9-8394-B618-0621-531A06C7171A}"/>
              </a:ext>
            </a:extLst>
          </p:cNvPr>
          <p:cNvSpPr txBox="1"/>
          <p:nvPr/>
        </p:nvSpPr>
        <p:spPr>
          <a:xfrm>
            <a:off x="1327355" y="1514167"/>
            <a:ext cx="2458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2 grandes oppositions :</a:t>
            </a:r>
          </a:p>
          <a:p>
            <a:endParaRPr lang="fr-FR" b="1" u="sng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Animalité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Humanité</a:t>
            </a:r>
            <a:endParaRPr lang="fr-FR" dirty="0"/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8990857-522D-AD0C-B2BB-964F829662AA}"/>
              </a:ext>
            </a:extLst>
          </p:cNvPr>
          <p:cNvSpPr txBox="1"/>
          <p:nvPr/>
        </p:nvSpPr>
        <p:spPr>
          <a:xfrm>
            <a:off x="7482348" y="1563150"/>
            <a:ext cx="3382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La discipline :</a:t>
            </a:r>
          </a:p>
          <a:p>
            <a:endParaRPr lang="fr-FR" dirty="0"/>
          </a:p>
          <a:p>
            <a:r>
              <a:rPr lang="fr-FR" dirty="0"/>
              <a:t>L’acte par lequel on « dépouille l’Homme de son animalité »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AF81A5-D273-DD48-A10E-A8BB11545577}"/>
              </a:ext>
            </a:extLst>
          </p:cNvPr>
          <p:cNvSpPr txBox="1"/>
          <p:nvPr/>
        </p:nvSpPr>
        <p:spPr>
          <a:xfrm>
            <a:off x="4935793" y="4119860"/>
            <a:ext cx="3382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2 facettes de l’éducation :</a:t>
            </a:r>
          </a:p>
          <a:p>
            <a:endParaRPr lang="fr-FR" dirty="0"/>
          </a:p>
          <a:p>
            <a:r>
              <a:rPr lang="fr-FR" dirty="0"/>
              <a:t>La discipline = négatif </a:t>
            </a:r>
          </a:p>
          <a:p>
            <a:r>
              <a:rPr lang="fr-FR" dirty="0"/>
              <a:t>L’instruction = partie positive de l’éducation </a:t>
            </a:r>
          </a:p>
        </p:txBody>
      </p: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E3587F13-056B-2918-CA02-287244FF5D00}"/>
              </a:ext>
            </a:extLst>
          </p:cNvPr>
          <p:cNvCxnSpPr>
            <a:cxnSpLocks/>
            <a:stCxn id="5" idx="3"/>
            <a:endCxn id="10" idx="0"/>
          </p:cNvCxnSpPr>
          <p:nvPr/>
        </p:nvCxnSpPr>
        <p:spPr>
          <a:xfrm flipV="1">
            <a:off x="6827070" y="1563150"/>
            <a:ext cx="2346427" cy="1278355"/>
          </a:xfrm>
          <a:prstGeom prst="bentConnector4">
            <a:avLst>
              <a:gd name="adj1" fmla="val 13963"/>
              <a:gd name="adj2" fmla="val 117882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C0D521E1-ACF9-F5C6-723F-6549F0656BA2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rot="16200000" flipH="1">
            <a:off x="5856761" y="3349679"/>
            <a:ext cx="924412" cy="615949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028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4C9E8-FF3E-F2C2-D4FC-C8BE881EF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641A21F-9DF6-A8D6-6A20-F2381C6C53A1}"/>
              </a:ext>
            </a:extLst>
          </p:cNvPr>
          <p:cNvSpPr txBox="1"/>
          <p:nvPr/>
        </p:nvSpPr>
        <p:spPr>
          <a:xfrm>
            <a:off x="4994788" y="2917363"/>
            <a:ext cx="1632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Neill </a:t>
            </a:r>
          </a:p>
        </p:txBody>
      </p: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4F4175E5-7BEA-5F22-D1EE-34A38E68D486}"/>
              </a:ext>
            </a:extLst>
          </p:cNvPr>
          <p:cNvCxnSpPr>
            <a:cxnSpLocks/>
            <a:stCxn id="5" idx="1"/>
            <a:endCxn id="8" idx="3"/>
          </p:cNvCxnSpPr>
          <p:nvPr/>
        </p:nvCxnSpPr>
        <p:spPr>
          <a:xfrm rot="10800000">
            <a:off x="4139382" y="2473906"/>
            <a:ext cx="855407" cy="797401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2FE34DE3-7218-C39F-F397-0E9B5974B732}"/>
              </a:ext>
            </a:extLst>
          </p:cNvPr>
          <p:cNvSpPr txBox="1"/>
          <p:nvPr/>
        </p:nvSpPr>
        <p:spPr>
          <a:xfrm>
            <a:off x="1327354" y="1042744"/>
            <a:ext cx="28120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Les grands principes de l’école de Summerhill : </a:t>
            </a:r>
          </a:p>
          <a:p>
            <a:endParaRPr lang="fr-FR" b="1" u="sng" dirty="0"/>
          </a:p>
          <a:p>
            <a:pPr marL="285750" indent="-285750">
              <a:buFontTx/>
              <a:buChar char="-"/>
            </a:pPr>
            <a:r>
              <a:rPr lang="fr-FR" dirty="0"/>
              <a:t>Liberté d’expression</a:t>
            </a:r>
          </a:p>
          <a:p>
            <a:pPr marL="285750" indent="-285750">
              <a:buFontTx/>
              <a:buChar char="-"/>
            </a:pPr>
            <a:r>
              <a:rPr lang="fr-FR" dirty="0"/>
              <a:t>Pas d’autorité </a:t>
            </a:r>
          </a:p>
          <a:p>
            <a:pPr marL="285750" indent="-285750">
              <a:buFontTx/>
              <a:buChar char="-"/>
            </a:pPr>
            <a:r>
              <a:rPr lang="fr-FR" dirty="0"/>
              <a:t>Une obéissance consentie librement </a:t>
            </a:r>
          </a:p>
          <a:p>
            <a:pPr marL="285750" indent="-285750">
              <a:buFontTx/>
              <a:buChar char="-"/>
            </a:pPr>
            <a:r>
              <a:rPr lang="fr-FR" dirty="0"/>
              <a:t>Egalité entre adultes et enfants</a:t>
            </a: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F0B616-A000-F735-6999-69EFBDFF7AAB}"/>
              </a:ext>
            </a:extLst>
          </p:cNvPr>
          <p:cNvSpPr txBox="1"/>
          <p:nvPr/>
        </p:nvSpPr>
        <p:spPr>
          <a:xfrm>
            <a:off x="7482350" y="1843792"/>
            <a:ext cx="37264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Les règles de fonctionnement de l’école :</a:t>
            </a:r>
          </a:p>
          <a:p>
            <a:endParaRPr lang="fr-FR" b="1" u="sng" dirty="0"/>
          </a:p>
          <a:p>
            <a:pPr marL="285750" indent="-285750">
              <a:buFontTx/>
              <a:buChar char="-"/>
            </a:pPr>
            <a:r>
              <a:rPr lang="fr-FR" dirty="0"/>
              <a:t>Cours facultatifs </a:t>
            </a:r>
          </a:p>
          <a:p>
            <a:pPr marL="285750" indent="-285750">
              <a:buFontTx/>
              <a:buChar char="-"/>
            </a:pPr>
            <a:r>
              <a:rPr lang="fr-FR" dirty="0"/>
              <a:t>Enfants égaux aux adultes </a:t>
            </a:r>
          </a:p>
          <a:p>
            <a:pPr marL="285750" indent="-285750">
              <a:buFontTx/>
              <a:buChar char="-"/>
            </a:pPr>
            <a:r>
              <a:rPr lang="fr-FR" dirty="0"/>
              <a:t>Respect de l’individualité et de la personnalité des enfants </a:t>
            </a:r>
          </a:p>
          <a:p>
            <a:pPr marL="285750" indent="-285750">
              <a:buFontTx/>
              <a:buChar char="-"/>
            </a:pPr>
            <a:r>
              <a:rPr lang="fr-FR" dirty="0"/>
              <a:t>Pas d’importance à l’autorité et à l’obéissance tant que ça ne nuit pas à autrui ou son intégrité corporelle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4753C51-1ACF-0432-094B-7F7496DCA57A}"/>
              </a:ext>
            </a:extLst>
          </p:cNvPr>
          <p:cNvSpPr txBox="1"/>
          <p:nvPr/>
        </p:nvSpPr>
        <p:spPr>
          <a:xfrm>
            <a:off x="1327354" y="4060930"/>
            <a:ext cx="6154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« Enfants élevés dans la discipline » (de l’école traditionnelle) :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Evoluent dans un mensonge toute leur vie, </a:t>
            </a:r>
          </a:p>
          <a:p>
            <a:pPr marL="285750" indent="-285750">
              <a:buFontTx/>
              <a:buChar char="-"/>
            </a:pPr>
            <a:r>
              <a:rPr lang="fr-FR" dirty="0"/>
              <a:t>N’osent jamais s’exprimer librement </a:t>
            </a:r>
          </a:p>
          <a:p>
            <a:pPr marL="285750" indent="-285750">
              <a:buFontTx/>
              <a:buChar char="-"/>
            </a:pPr>
            <a:r>
              <a:rPr lang="fr-FR" dirty="0"/>
              <a:t>Esclaves de manières futiles et de coutumes établies</a:t>
            </a:r>
          </a:p>
          <a:p>
            <a:pPr marL="285750" indent="-285750">
              <a:buFontTx/>
              <a:buChar char="-"/>
            </a:pPr>
            <a:r>
              <a:rPr lang="fr-FR" dirty="0"/>
              <a:t>Vivent dans la crainte de la censure ou de la punition </a:t>
            </a:r>
          </a:p>
        </p:txBody>
      </p: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C5780793-6AC9-CB96-A62F-91156FC095F4}"/>
              </a:ext>
            </a:extLst>
          </p:cNvPr>
          <p:cNvCxnSpPr>
            <a:cxnSpLocks/>
            <a:stCxn id="5" idx="0"/>
            <a:endCxn id="9" idx="1"/>
          </p:cNvCxnSpPr>
          <p:nvPr/>
        </p:nvCxnSpPr>
        <p:spPr>
          <a:xfrm rot="16200000" flipH="1">
            <a:off x="6398562" y="2329666"/>
            <a:ext cx="496090" cy="1671485"/>
          </a:xfrm>
          <a:prstGeom prst="bentConnector4">
            <a:avLst>
              <a:gd name="adj1" fmla="val -46080"/>
              <a:gd name="adj2" fmla="val 74412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F5B5E09A-1AA5-CB4F-3A36-0CA67635874B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rot="5400000">
            <a:off x="4890019" y="3140083"/>
            <a:ext cx="435681" cy="1406013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263111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nalisé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72342536_TF10081922_Win32" id="{7BC52F11-DA02-48DC-8184-F5C159ED06F7}" vid="{67B1E8DC-E01C-42C6-94A3-40EB0BB60D7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F1DBB7-4BA2-49E3-BEC8-A38406CA5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349358-775F-4CF9-9AE6-33A7901637E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FB2D96AF-4C9E-4DD0-A165-CD22BB87D09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{571E96B8-BF9F-4BA0-AAF8-51E5DA44D464}tf10081922_win32</Template>
  <TotalTime>30</TotalTime>
  <Words>145</Words>
  <Application>Microsoft Office PowerPoint</Application>
  <PresentationFormat>Grand écran</PresentationFormat>
  <Paragraphs>33</Paragraphs>
  <Slides>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10" baseType="lpstr">
      <vt:lpstr>Aptos</vt:lpstr>
      <vt:lpstr>Arial</vt:lpstr>
      <vt:lpstr>Calibri</vt:lpstr>
      <vt:lpstr>Quire Sans Pro Light</vt:lpstr>
      <vt:lpstr>Times New Roman</vt:lpstr>
      <vt:lpstr>Tisa Offc Serif Pro</vt:lpstr>
      <vt:lpstr>Wingdings</vt:lpstr>
      <vt:lpstr>Personnalisé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Adelia Novo</dc:creator>
  <cp:lastModifiedBy>Adelia Novo</cp:lastModifiedBy>
  <cp:revision>1</cp:revision>
  <dcterms:created xsi:type="dcterms:W3CDTF">2024-11-26T13:22:09Z</dcterms:created>
  <dcterms:modified xsi:type="dcterms:W3CDTF">2024-11-26T13:58:37Z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