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fr-FR" smtClean="0"/>
              <a:t>单击此处编辑母版副标题样式</a:t>
            </a:r>
            <a:endParaRPr lang="fr-FR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36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4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62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8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08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4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31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0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63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3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C9EC-78A0-4A2E-AD69-4F4F0C9CA695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410C-AED6-4F2C-84D1-D616BF2DA0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3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28d0wz_utrecht-coeur-velo-utrecht-cycling-city_spor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ilymotion.com/video/x22atht_en-best-of-2014-after-the-race_spor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94" y="3588722"/>
            <a:ext cx="5145206" cy="28941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73206"/>
            <a:ext cx="9144000" cy="913642"/>
          </a:xfrm>
        </p:spPr>
        <p:txBody>
          <a:bodyPr>
            <a:noAutofit/>
          </a:bodyPr>
          <a:lstStyle/>
          <a:p>
            <a:r>
              <a:rPr lang="fr-FR" b="1" dirty="0" smtClean="0"/>
              <a:t>LE TOUR DE FRANCE</a:t>
            </a:r>
            <a:endParaRPr lang="fr-FR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1446662" y="2796820"/>
            <a:ext cx="9949218" cy="1010905"/>
          </a:xfrm>
        </p:spPr>
        <p:txBody>
          <a:bodyPr>
            <a:normAutofit/>
          </a:bodyPr>
          <a:lstStyle/>
          <a:p>
            <a:r>
              <a:rPr lang="fr-FR" dirty="0" smtClean="0"/>
              <a:t>                                                                             </a:t>
            </a:r>
            <a:r>
              <a:rPr lang="fr-FR" sz="2800" b="1" dirty="0" smtClean="0"/>
              <a:t>HU         XINGCHEN</a:t>
            </a:r>
          </a:p>
          <a:p>
            <a:r>
              <a:rPr lang="fr-FR" sz="2800" b="1" dirty="0" smtClean="0"/>
              <a:t>                                                                WANG   JUNSONG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392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2665" y="0"/>
            <a:ext cx="10515600" cy="1325563"/>
          </a:xfrm>
        </p:spPr>
        <p:txBody>
          <a:bodyPr/>
          <a:lstStyle/>
          <a:p>
            <a:r>
              <a:rPr lang="fr-FR" b="1" dirty="0" smtClean="0"/>
              <a:t>Les événements</a:t>
            </a:r>
            <a:endParaRPr lang="fr-FR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416431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1903:Le premier Tour de France</a:t>
            </a:r>
          </a:p>
          <a:p>
            <a:r>
              <a:rPr lang="fr-FR" b="1" dirty="0" smtClean="0"/>
              <a:t>1905: annulé les étapes de nuit; la première étape de montagne</a:t>
            </a:r>
          </a:p>
          <a:p>
            <a:r>
              <a:rPr lang="fr-FR" b="1" dirty="0" smtClean="0"/>
              <a:t>1906: La première étape de transit</a:t>
            </a:r>
          </a:p>
          <a:p>
            <a:r>
              <a:rPr lang="fr-FR" b="1" dirty="0" smtClean="0"/>
              <a:t>1907: La première étape a eu lieu pour la première fois dans une ville non-français: Metz, alors territoire allemand</a:t>
            </a:r>
          </a:p>
          <a:p>
            <a:r>
              <a:rPr lang="fr-FR" b="1" dirty="0" smtClean="0"/>
              <a:t>1919: La première fois un maillot jaune</a:t>
            </a:r>
          </a:p>
          <a:p>
            <a:r>
              <a:rPr lang="fr-FR" b="1" dirty="0" smtClean="0"/>
              <a:t>1964: Midway a commencé à autoriser le transfert</a:t>
            </a:r>
          </a:p>
          <a:p>
            <a:r>
              <a:rPr lang="fr-FR" b="1" dirty="0" smtClean="0"/>
              <a:t>1975: Le premier en cas de fin Champs Elysées.</a:t>
            </a:r>
          </a:p>
          <a:p>
            <a:r>
              <a:rPr lang="fr-FR" b="1" dirty="0" smtClean="0"/>
              <a:t>2012: Armstrong a été privé de tous les titres 7e du Tour de France, banni à vie.</a:t>
            </a:r>
          </a:p>
          <a:p>
            <a:r>
              <a:rPr lang="fr-FR" b="1" dirty="0" smtClean="0"/>
              <a:t>2014: la Chine a inauguré le premier coureur du Tour de France en compte</a:t>
            </a:r>
            <a:r>
              <a:rPr lang="fr-FR" dirty="0" smtClean="0"/>
              <a:t>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870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6365" y="500062"/>
            <a:ext cx="4839269" cy="1325563"/>
          </a:xfrm>
        </p:spPr>
        <p:txBody>
          <a:bodyPr/>
          <a:lstStyle/>
          <a:p>
            <a:r>
              <a:rPr lang="fr-FR" b="1" dirty="0" smtClean="0">
                <a:hlinkClick r:id="rId2"/>
              </a:rPr>
              <a:t>cœur </a:t>
            </a:r>
            <a:r>
              <a:rPr lang="fr-FR" b="1" dirty="0">
                <a:hlinkClick r:id="rId2"/>
              </a:rPr>
              <a:t>vélo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826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2" name="笑脸 1">
            <a:hlinkClick r:id="rId6"/>
          </p:cNvPr>
          <p:cNvSpPr/>
          <p:nvPr/>
        </p:nvSpPr>
        <p:spPr>
          <a:xfrm>
            <a:off x="11273051" y="6400800"/>
            <a:ext cx="477671" cy="3548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1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0865" y="1252419"/>
            <a:ext cx="10515600" cy="4351338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Histoire</a:t>
            </a:r>
          </a:p>
          <a:p>
            <a:r>
              <a:rPr lang="fr-FR" sz="4800" b="1" dirty="0" smtClean="0"/>
              <a:t>Règlement de course</a:t>
            </a:r>
          </a:p>
          <a:p>
            <a:r>
              <a:rPr lang="fr-FR" sz="4800" b="1" dirty="0" smtClean="0"/>
              <a:t> </a:t>
            </a:r>
            <a:r>
              <a:rPr lang="fr-FR" altLang="zh-CN" sz="4800" b="1" dirty="0" smtClean="0"/>
              <a:t>Les </a:t>
            </a:r>
            <a:r>
              <a:rPr lang="fr-FR" altLang="zh-CN" sz="4800" b="1" dirty="0"/>
              <a:t>g</a:t>
            </a:r>
            <a:r>
              <a:rPr lang="fr-FR" sz="4800" b="1" dirty="0" smtClean="0"/>
              <a:t>rand hommes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5396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15251"/>
            <a:ext cx="6831842" cy="590217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/>
              <a:t>Histoire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950958" cy="4351338"/>
          </a:xfrm>
        </p:spPr>
        <p:txBody>
          <a:bodyPr/>
          <a:lstStyle/>
          <a:p>
            <a:r>
              <a:rPr lang="fr-FR" b="1" dirty="0" smtClean="0"/>
              <a:t>L’origine de la Race</a:t>
            </a: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La concurrence dans le secteur de « Le Vélo » et                                                     « L'Auto » （L'Équipe）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01/07/1903</a:t>
            </a:r>
          </a:p>
          <a:p>
            <a:pPr marL="0" indent="0">
              <a:buNone/>
            </a:pPr>
            <a:r>
              <a:rPr lang="fr-FR" b="1" dirty="0" smtClean="0"/>
              <a:t>19 jours</a:t>
            </a:r>
          </a:p>
          <a:p>
            <a:pPr marL="0" indent="0">
              <a:buNone/>
            </a:pPr>
            <a:r>
              <a:rPr lang="fr-FR" b="1" dirty="0" smtClean="0"/>
              <a:t>60 personnes</a:t>
            </a:r>
          </a:p>
          <a:p>
            <a:pPr marL="0" indent="0">
              <a:buNone/>
            </a:pPr>
            <a:r>
              <a:rPr lang="fr-FR" b="1" dirty="0" smtClean="0"/>
              <a:t>MauriceGarin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4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8075" y="1061350"/>
            <a:ext cx="10515600" cy="4351338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b="1" dirty="0" smtClean="0"/>
              <a:t>après Jean Robic a gagné.(1947)</a:t>
            </a:r>
          </a:p>
          <a:p>
            <a:r>
              <a:rPr lang="fr-FR" b="1" dirty="0" smtClean="0"/>
              <a:t>l'influence du Tour de France continue de se étendre.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631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43281" cy="1325563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Les deux guerres mondiales ont interrompu le Tour de France</a:t>
            </a:r>
            <a:endParaRPr lang="fr-FR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1915-1918</a:t>
            </a:r>
          </a:p>
          <a:p>
            <a:r>
              <a:rPr lang="fr-FR" b="1" dirty="0" smtClean="0"/>
              <a:t>1940-1946</a:t>
            </a:r>
          </a:p>
          <a:p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Moderne Tour de France a été organisé par la Société du Tour de France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101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870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Ombres et crise</a:t>
            </a:r>
            <a:endParaRPr lang="fr-FR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b="1" dirty="0" smtClean="0"/>
              <a:t>à cause de drogues illégales, beaucoup de réalisations sont annulation.</a:t>
            </a:r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Lance Edward Armstrong</a:t>
            </a:r>
          </a:p>
          <a:p>
            <a:r>
              <a:rPr lang="fr-FR" b="1" dirty="0" smtClean="0"/>
              <a:t>1999-2005</a:t>
            </a:r>
          </a:p>
          <a:p>
            <a:r>
              <a:rPr lang="fr-FR" b="1" dirty="0" smtClean="0"/>
              <a:t>2012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42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Règlement de course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règles d'élimination:Si un joueur est trop loin derrière le groupe principal, puis il serait en danger d'être éliminé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Code de sécurité: Vous devez porter un casque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interdire la nudité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354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grands hommes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fr-FR" b="1" dirty="0" smtClean="0"/>
              <a:t>Jacques Anquetil(français)                     </a:t>
            </a:r>
            <a:r>
              <a:rPr lang="fr-FR" altLang="zh-CN" b="1" dirty="0" smtClean="0"/>
              <a:t>1961---1964                              4</a:t>
            </a:r>
          </a:p>
          <a:p>
            <a:r>
              <a:rPr lang="fr-FR" b="1" dirty="0" smtClean="0"/>
              <a:t>Eddy Merckx(belge)                                 </a:t>
            </a:r>
            <a:r>
              <a:rPr lang="fr-FR" altLang="zh-CN" b="1" dirty="0" smtClean="0"/>
              <a:t>1969---1972                              5</a:t>
            </a:r>
          </a:p>
          <a:p>
            <a:r>
              <a:rPr lang="fr-FR" b="1" dirty="0" smtClean="0"/>
              <a:t>Bernard Hinault(français)                       1978  1979  1982   1983          5</a:t>
            </a:r>
          </a:p>
          <a:p>
            <a:r>
              <a:rPr lang="fr-FR" b="1" dirty="0" smtClean="0"/>
              <a:t>Miguel Indurain(espagnol)                                                                          5</a:t>
            </a:r>
          </a:p>
          <a:p>
            <a:r>
              <a:rPr lang="fr-FR" b="1" dirty="0" smtClean="0"/>
              <a:t>1989                         Greg Lemond&gt;&gt;Laurent Fignon    8S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324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282</Words>
  <Application>Microsoft Office PowerPoint</Application>
  <PresentationFormat>宽屏</PresentationFormat>
  <Paragraphs>53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Office 主题</vt:lpstr>
      <vt:lpstr>LE TOUR DE FRANCE</vt:lpstr>
      <vt:lpstr>PowerPoint 演示文稿</vt:lpstr>
      <vt:lpstr>PowerPoint 演示文稿</vt:lpstr>
      <vt:lpstr>Histoire </vt:lpstr>
      <vt:lpstr>PowerPoint 演示文稿</vt:lpstr>
      <vt:lpstr>Les deux guerres mondiales ont interrompu le Tour de France</vt:lpstr>
      <vt:lpstr>Ombres et crise</vt:lpstr>
      <vt:lpstr>Règlement de course </vt:lpstr>
      <vt:lpstr>Les grands hommes </vt:lpstr>
      <vt:lpstr>Les événements</vt:lpstr>
      <vt:lpstr>cœur vélo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TOUR DE FRANCE</dc:title>
  <dc:creator>xingchen hu</dc:creator>
  <cp:lastModifiedBy>xingchen hu</cp:lastModifiedBy>
  <cp:revision>24</cp:revision>
  <dcterms:created xsi:type="dcterms:W3CDTF">2014-12-10T19:55:56Z</dcterms:created>
  <dcterms:modified xsi:type="dcterms:W3CDTF">2014-12-12T06:33:44Z</dcterms:modified>
</cp:coreProperties>
</file>