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6" autoAdjust="0"/>
    <p:restoredTop sz="94660"/>
  </p:normalViewPr>
  <p:slideViewPr>
    <p:cSldViewPr>
      <p:cViewPr varScale="1">
        <p:scale>
          <a:sx n="66" d="100"/>
          <a:sy n="66" d="100"/>
        </p:scale>
        <p:origin x="-128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-boDeijWuO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lC6vZOgYdu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0C0-oqnKf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21_ju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 smtClean="0"/>
              <a:t>80      le </a:t>
            </a:r>
            <a:r>
              <a:rPr lang="en-US" altLang="zh-CN" dirty="0"/>
              <a:t>CD et la </a:t>
            </a:r>
            <a:r>
              <a:rPr lang="en-US" altLang="zh-CN" dirty="0" err="1"/>
              <a:t>émission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zh-CN" dirty="0" smtClean="0"/>
          </a:p>
          <a:p>
            <a:endParaRPr lang="fr-FR" altLang="zh-CN" dirty="0" smtClean="0"/>
          </a:p>
          <a:p>
            <a:r>
              <a:rPr lang="fr-FR" altLang="zh-CN" dirty="0" smtClean="0"/>
              <a:t>Disque </a:t>
            </a:r>
            <a:r>
              <a:rPr lang="fr-FR" altLang="zh-CN" dirty="0"/>
              <a:t>compact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 err="1"/>
              <a:t>Émission</a:t>
            </a:r>
            <a:r>
              <a:rPr lang="en-US" altLang="zh-CN" dirty="0"/>
              <a:t> de </a:t>
            </a:r>
            <a:r>
              <a:rPr lang="en-US" altLang="zh-CN" dirty="0" err="1"/>
              <a:t>télévision</a:t>
            </a:r>
            <a:r>
              <a:rPr lang="en-US" altLang="zh-CN" dirty="0"/>
              <a:t> de </a:t>
            </a:r>
            <a:r>
              <a:rPr lang="en-US" altLang="zh-CN" dirty="0" err="1"/>
              <a:t>musique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hit-parade de la chanson </a:t>
            </a:r>
            <a:r>
              <a:rPr lang="en-US" altLang="zh-CN" dirty="0" err="1"/>
              <a:t>française</a:t>
            </a:r>
            <a:r>
              <a:rPr lang="en-US" altLang="zh-CN" dirty="0"/>
              <a:t> </a:t>
            </a:r>
          </a:p>
          <a:p>
            <a:r>
              <a:rPr lang="fr-FR" altLang="zh-CN" dirty="0"/>
              <a:t>La culture hip hop </a:t>
            </a:r>
            <a:r>
              <a:rPr lang="en-US" altLang="zh-CN" dirty="0"/>
              <a:t>et l</a:t>
            </a:r>
            <a:r>
              <a:rPr lang="fr-FR" altLang="zh-CN" dirty="0"/>
              <a:t>e rap </a:t>
            </a:r>
            <a:r>
              <a:rPr lang="en-US" altLang="zh-CN" dirty="0"/>
              <a:t>a </a:t>
            </a:r>
            <a:r>
              <a:rPr lang="en-US" altLang="zh-CN" dirty="0" err="1"/>
              <a:t>apparu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6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" y="0"/>
            <a:ext cx="457135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04" y="806545"/>
            <a:ext cx="4544077" cy="3024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12" y="3833664"/>
            <a:ext cx="4544077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 dirty="0"/>
              <a:t>Fête de la </a:t>
            </a:r>
            <a:r>
              <a:rPr lang="fr-FR" altLang="zh-CN" sz="2800" b="1" dirty="0" smtClean="0"/>
              <a:t>musique 2014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782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56176" y="332656"/>
            <a:ext cx="26118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Merci</a:t>
            </a:r>
            <a:endParaRPr lang="zh-CN" alt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60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" y="476672"/>
            <a:ext cx="91018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solidFill>
                  <a:prstClr val="black"/>
                </a:solidFill>
                <a:hlinkClick r:id="rId2"/>
              </a:rPr>
              <a:t>Jean-Jacques Goldman – </a:t>
            </a:r>
            <a:br>
              <a:rPr lang="fr-FR" altLang="zh-CN" dirty="0">
                <a:solidFill>
                  <a:prstClr val="black"/>
                </a:solidFill>
                <a:hlinkClick r:id="rId2"/>
              </a:rPr>
            </a:br>
            <a:r>
              <a:rPr lang="fr-FR" altLang="zh-CN" dirty="0">
                <a:solidFill>
                  <a:prstClr val="black"/>
                </a:solidFill>
                <a:hlinkClick r:id="rId2"/>
              </a:rPr>
              <a:t>Quand La Musique Est Bonne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87616" cy="4865712"/>
          </a:xfrm>
        </p:spPr>
      </p:pic>
    </p:spTree>
    <p:extLst>
      <p:ext uri="{BB962C8B-B14F-4D97-AF65-F5344CB8AC3E}">
        <p14:creationId xmlns:p14="http://schemas.microsoft.com/office/powerpoint/2010/main" val="299006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20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/>
              <a:t>90 </a:t>
            </a:r>
            <a:r>
              <a:rPr lang="en-US" altLang="zh-CN" dirty="0" smtClean="0"/>
              <a:t>     De </a:t>
            </a:r>
            <a:r>
              <a:rPr lang="en-US" altLang="zh-CN" dirty="0" err="1"/>
              <a:t>nombreux</a:t>
            </a:r>
            <a:r>
              <a:rPr lang="en-US" altLang="zh-CN" dirty="0"/>
              <a:t> genres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altLang="zh-CN" dirty="0" smtClean="0"/>
          </a:p>
          <a:p>
            <a:endParaRPr lang="fr-FR" altLang="zh-CN" dirty="0"/>
          </a:p>
          <a:p>
            <a:r>
              <a:rPr lang="fr-FR" altLang="zh-CN" dirty="0" smtClean="0"/>
              <a:t>L'essor </a:t>
            </a:r>
            <a:r>
              <a:rPr lang="fr-FR" altLang="zh-CN" dirty="0"/>
              <a:t>du rap français </a:t>
            </a:r>
            <a:r>
              <a:rPr lang="en-US" altLang="zh-CN" dirty="0" err="1"/>
              <a:t>est</a:t>
            </a:r>
            <a:r>
              <a:rPr lang="en-US" altLang="zh-CN" dirty="0"/>
              <a:t> </a:t>
            </a:r>
            <a:r>
              <a:rPr lang="en-US" altLang="zh-CN" dirty="0" err="1"/>
              <a:t>devenu</a:t>
            </a:r>
            <a:r>
              <a:rPr lang="en-US" altLang="zh-CN" dirty="0"/>
              <a:t> </a:t>
            </a:r>
            <a:r>
              <a:rPr lang="fr-FR" altLang="zh-CN" dirty="0"/>
              <a:t>de moins en moins confidentiel.</a:t>
            </a:r>
          </a:p>
          <a:p>
            <a:r>
              <a:rPr lang="en-US" altLang="zh-CN" dirty="0"/>
              <a:t>D</a:t>
            </a:r>
            <a:r>
              <a:rPr lang="fr-FR" altLang="zh-CN" dirty="0"/>
              <a:t>e nombreux artistes Français se distinguent à l'international par leur créativité en musique électronique, qui signe la naissance de la musique house Française que l'on surnomme </a:t>
            </a:r>
            <a:r>
              <a:rPr lang="fr-FR" altLang="zh-CN" dirty="0" smtClean="0"/>
              <a:t>la </a:t>
            </a:r>
            <a:r>
              <a:rPr lang="en-US" altLang="zh-CN" dirty="0" smtClean="0"/>
              <a:t>French Touch</a:t>
            </a:r>
            <a:r>
              <a:rPr lang="fr-FR" altLang="zh-CN" dirty="0" smtClean="0"/>
              <a:t>. 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145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Air - Sexy Boy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400600" cy="5311149"/>
          </a:xfrm>
        </p:spPr>
      </p:pic>
    </p:spTree>
    <p:extLst>
      <p:ext uri="{BB962C8B-B14F-4D97-AF65-F5344CB8AC3E}">
        <p14:creationId xmlns:p14="http://schemas.microsoft.com/office/powerpoint/2010/main" val="55407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21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     </a:t>
            </a:r>
            <a:r>
              <a:rPr lang="en-US" altLang="zh-CN" dirty="0" smtClean="0"/>
              <a:t>plus </a:t>
            </a:r>
            <a:r>
              <a:rPr lang="en-US" altLang="zh-CN" dirty="0" err="1"/>
              <a:t>prospérité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err="1" smtClean="0"/>
              <a:t>téléréalité</a:t>
            </a:r>
            <a:r>
              <a:rPr lang="en-US" altLang="zh-CN" dirty="0" smtClean="0"/>
              <a:t> </a:t>
            </a:r>
            <a:r>
              <a:rPr lang="en-US" altLang="zh-CN" dirty="0"/>
              <a:t>de </a:t>
            </a:r>
            <a:r>
              <a:rPr lang="en-US" altLang="zh-CN" dirty="0" err="1"/>
              <a:t>compétition</a:t>
            </a:r>
            <a:r>
              <a:rPr lang="en-US" altLang="zh-CN" dirty="0"/>
              <a:t> </a:t>
            </a:r>
            <a:r>
              <a:rPr lang="zh-CN" altLang="en-US" dirty="0"/>
              <a:t>：</a:t>
            </a:r>
            <a:r>
              <a:rPr lang="fr-FR" altLang="zh-CN" b="1" i="1" dirty="0"/>
              <a:t>Graines de star</a:t>
            </a:r>
            <a:r>
              <a:rPr lang="fr-FR" altLang="zh-CN" dirty="0"/>
              <a:t> était une émission de télévision de </a:t>
            </a:r>
            <a:r>
              <a:rPr lang="en-US" altLang="zh-CN" dirty="0" err="1"/>
              <a:t>télécrochet</a:t>
            </a:r>
            <a:r>
              <a:rPr lang="en-US" altLang="zh-CN" dirty="0"/>
              <a:t> .</a:t>
            </a:r>
            <a:r>
              <a:rPr lang="fr-FR" altLang="zh-CN" dirty="0"/>
              <a:t>Sont passés par l'émission : Alizée, </a:t>
            </a:r>
            <a:r>
              <a:rPr lang="en-US" altLang="zh-CN" dirty="0"/>
              <a:t>Jenifer</a:t>
            </a:r>
          </a:p>
          <a:p>
            <a:r>
              <a:rPr lang="en-US" altLang="zh-CN" dirty="0"/>
              <a:t>Les </a:t>
            </a:r>
            <a:r>
              <a:rPr lang="en-US" altLang="zh-CN" dirty="0" err="1"/>
              <a:t>juenes</a:t>
            </a:r>
            <a:r>
              <a:rPr lang="en-US" altLang="zh-CN" dirty="0"/>
              <a:t>  </a:t>
            </a:r>
            <a:r>
              <a:rPr lang="en-US" altLang="zh-CN" dirty="0" err="1"/>
              <a:t>deviennent</a:t>
            </a:r>
            <a:r>
              <a:rPr lang="en-US" altLang="zh-CN" dirty="0"/>
              <a:t>  le </a:t>
            </a:r>
            <a:r>
              <a:rPr lang="en-US" altLang="zh-CN" dirty="0" err="1"/>
              <a:t>consommateur</a:t>
            </a:r>
            <a:r>
              <a:rPr lang="en-US" altLang="zh-CN" dirty="0"/>
              <a:t> </a:t>
            </a:r>
            <a:r>
              <a:rPr lang="en-US" altLang="zh-CN" dirty="0" err="1"/>
              <a:t>principale</a:t>
            </a:r>
            <a:r>
              <a:rPr lang="en-US" altLang="zh-CN" dirty="0"/>
              <a:t>.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984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hlinkClick r:id="rId2"/>
              </a:rPr>
              <a:t>Alizée - Gourmandises –</a:t>
            </a:r>
            <a:br>
              <a:rPr lang="fr-FR" altLang="zh-CN" dirty="0">
                <a:hlinkClick r:id="rId2"/>
              </a:rPr>
            </a:br>
            <a:r>
              <a:rPr lang="fr-FR" altLang="zh-CN" dirty="0">
                <a:hlinkClick r:id="rId2"/>
              </a:rPr>
              <a:t> Graines de Star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528392" cy="5292589"/>
          </a:xfrm>
        </p:spPr>
      </p:pic>
    </p:spTree>
    <p:extLst>
      <p:ext uri="{BB962C8B-B14F-4D97-AF65-F5344CB8AC3E}">
        <p14:creationId xmlns:p14="http://schemas.microsoft.com/office/powerpoint/2010/main" val="35629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b="1" dirty="0"/>
              <a:t>Fête de la musique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/>
              <a:t>La </a:t>
            </a:r>
            <a:r>
              <a:rPr lang="fr-FR" altLang="zh-CN" b="1" dirty="0"/>
              <a:t>Fête de la musique</a:t>
            </a:r>
            <a:r>
              <a:rPr lang="fr-FR" altLang="zh-CN" dirty="0"/>
              <a:t> a lieu à travers le monde le </a:t>
            </a:r>
            <a:r>
              <a:rPr lang="fr-FR" altLang="zh-CN" dirty="0">
                <a:hlinkClick r:id="rId2" tooltip="21 juin"/>
              </a:rPr>
              <a:t>21 juin</a:t>
            </a:r>
            <a:r>
              <a:rPr lang="fr-FR" altLang="zh-CN" dirty="0"/>
              <a:t>. Elle est actuellement célébrée (pour le moment) dans une centaine de pays. </a:t>
            </a:r>
          </a:p>
          <a:p>
            <a:r>
              <a:rPr lang="fr-FR" altLang="zh-CN" dirty="0"/>
              <a:t>le slogan </a:t>
            </a:r>
            <a:r>
              <a:rPr lang="en-US" altLang="zh-CN" dirty="0" err="1"/>
              <a:t>est</a:t>
            </a:r>
            <a:r>
              <a:rPr lang="en-US" altLang="zh-CN" dirty="0"/>
              <a:t> </a:t>
            </a:r>
            <a:r>
              <a:rPr lang="fr-FR" altLang="zh-CN" dirty="0"/>
              <a:t>« </a:t>
            </a:r>
            <a:r>
              <a:rPr lang="fr-FR" altLang="zh-CN" i="1" dirty="0"/>
              <a:t>Faites de la musique !</a:t>
            </a:r>
            <a:r>
              <a:rPr lang="fr-FR" altLang="zh-CN" dirty="0"/>
              <a:t> </a:t>
            </a:r>
            <a:r>
              <a:rPr lang="fr-FR" altLang="zh-CN" dirty="0" smtClean="0"/>
              <a:t>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173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</Words>
  <Application>Microsoft Office PowerPoint</Application>
  <PresentationFormat>全屏显示(4:3)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 20th 80      le CD et la émission</vt:lpstr>
      <vt:lpstr>PowerPoint 演示文稿</vt:lpstr>
      <vt:lpstr>PowerPoint 演示文稿</vt:lpstr>
      <vt:lpstr>Jean-Jacques Goldman –  Quand La Musique Est Bonne</vt:lpstr>
      <vt:lpstr> 20th 90      De nombreux genres</vt:lpstr>
      <vt:lpstr>Air - Sexy Boy</vt:lpstr>
      <vt:lpstr> 21th      plus prospérité</vt:lpstr>
      <vt:lpstr>Alizée - Gourmandises –  Graines de Star</vt:lpstr>
      <vt:lpstr>Fête de la musique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20th 80      le CD et la émission</dc:title>
  <dc:creator>Leovo</dc:creator>
  <cp:lastModifiedBy>Leovo</cp:lastModifiedBy>
  <cp:revision>4</cp:revision>
  <dcterms:created xsi:type="dcterms:W3CDTF">2014-11-27T21:12:07Z</dcterms:created>
  <dcterms:modified xsi:type="dcterms:W3CDTF">2014-11-27T21:41:51Z</dcterms:modified>
</cp:coreProperties>
</file>