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4" r:id="rId4"/>
    <p:sldId id="268" r:id="rId5"/>
    <p:sldId id="265" r:id="rId6"/>
    <p:sldId id="267" r:id="rId7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978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7CDE3-BD26-4830-AB43-838BE2F58E55}" type="datetimeFigureOut">
              <a:rPr lang="zh-CN" altLang="en-US" smtClean="0"/>
              <a:pPr/>
              <a:t>2014/10/17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94049-92DB-4A6D-852F-702FEB5D7D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7CDE3-BD26-4830-AB43-838BE2F58E55}" type="datetimeFigureOut">
              <a:rPr lang="zh-CN" altLang="en-US" smtClean="0"/>
              <a:pPr/>
              <a:t>2014/10/17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94049-92DB-4A6D-852F-702FEB5D7D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7CDE3-BD26-4830-AB43-838BE2F58E55}" type="datetimeFigureOut">
              <a:rPr lang="zh-CN" altLang="en-US" smtClean="0"/>
              <a:pPr/>
              <a:t>2014/10/17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94049-92DB-4A6D-852F-702FEB5D7D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7CDE3-BD26-4830-AB43-838BE2F58E55}" type="datetimeFigureOut">
              <a:rPr lang="zh-CN" altLang="en-US" smtClean="0"/>
              <a:pPr/>
              <a:t>2014/10/17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94049-92DB-4A6D-852F-702FEB5D7D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7CDE3-BD26-4830-AB43-838BE2F58E55}" type="datetimeFigureOut">
              <a:rPr lang="zh-CN" altLang="en-US" smtClean="0"/>
              <a:pPr/>
              <a:t>2014/10/17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94049-92DB-4A6D-852F-702FEB5D7D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7CDE3-BD26-4830-AB43-838BE2F58E55}" type="datetimeFigureOut">
              <a:rPr lang="zh-CN" altLang="en-US" smtClean="0"/>
              <a:pPr/>
              <a:t>2014/10/17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94049-92DB-4A6D-852F-702FEB5D7D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7CDE3-BD26-4830-AB43-838BE2F58E55}" type="datetimeFigureOut">
              <a:rPr lang="zh-CN" altLang="en-US" smtClean="0"/>
              <a:pPr/>
              <a:t>2014/10/17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94049-92DB-4A6D-852F-702FEB5D7D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7CDE3-BD26-4830-AB43-838BE2F58E55}" type="datetimeFigureOut">
              <a:rPr lang="zh-CN" altLang="en-US" smtClean="0"/>
              <a:pPr/>
              <a:t>2014/10/17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94049-92DB-4A6D-852F-702FEB5D7D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7CDE3-BD26-4830-AB43-838BE2F58E55}" type="datetimeFigureOut">
              <a:rPr lang="zh-CN" altLang="en-US" smtClean="0"/>
              <a:pPr/>
              <a:t>2014/10/17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94049-92DB-4A6D-852F-702FEB5D7D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7CDE3-BD26-4830-AB43-838BE2F58E55}" type="datetimeFigureOut">
              <a:rPr lang="zh-CN" altLang="en-US" smtClean="0"/>
              <a:pPr/>
              <a:t>2014/10/17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94049-92DB-4A6D-852F-702FEB5D7D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7CDE3-BD26-4830-AB43-838BE2F58E55}" type="datetimeFigureOut">
              <a:rPr lang="zh-CN" altLang="en-US" smtClean="0"/>
              <a:pPr/>
              <a:t>2014/10/17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94049-92DB-4A6D-852F-702FEB5D7D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F7CDE3-BD26-4830-AB43-838BE2F58E55}" type="datetimeFigureOut">
              <a:rPr lang="zh-CN" altLang="en-US" smtClean="0"/>
              <a:pPr/>
              <a:t>2014/10/17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994049-92DB-4A6D-852F-702FEB5D7D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vin%20de%20reance.ppt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>
            <a:hlinkClick r:id="rId2" action="ppaction://hlinkpres?slideindex=1&amp;slidetitle="/>
          </p:cNvPr>
          <p:cNvSpPr/>
          <p:nvPr/>
        </p:nvSpPr>
        <p:spPr>
          <a:xfrm>
            <a:off x="-428660" y="2000240"/>
            <a:ext cx="5786478" cy="2034123"/>
          </a:xfrm>
          <a:prstGeom prst="ellipse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88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Le </a:t>
            </a:r>
            <a:r>
              <a:rPr lang="en-US" altLang="zh-CN" sz="88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vin</a:t>
            </a:r>
            <a:endParaRPr lang="zh-CN" altLang="en-US" sz="88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6" name="图片 5" descr="Le-vin-du-moi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84600" y="214290"/>
            <a:ext cx="5359400" cy="36195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714348" y="1428736"/>
            <a:ext cx="7772400" cy="1470025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928794" y="4572008"/>
            <a:ext cx="6400800" cy="17526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-2357486" y="4286256"/>
            <a:ext cx="10674524" cy="153888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                                              </a:t>
            </a:r>
            <a:r>
              <a:rPr lang="en-US" altLang="zh-CN" sz="40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Mingxu</a:t>
            </a:r>
            <a:r>
              <a:rPr lang="en-US" altLang="zh-CN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Xing    </a:t>
            </a:r>
          </a:p>
          <a:p>
            <a:pPr algn="ctr"/>
            <a:r>
              <a:rPr lang="en-US" altLang="zh-CN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                 </a:t>
            </a:r>
            <a:r>
              <a:rPr lang="en-US" altLang="zh-CN" sz="40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Yangjie</a:t>
            </a:r>
            <a:r>
              <a:rPr lang="en-US" altLang="zh-CN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Lu </a:t>
            </a:r>
            <a:endParaRPr lang="zh-CN" altLang="en-US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-428660" y="1428736"/>
            <a:ext cx="8501122" cy="11430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Comment distinguer un </a:t>
            </a:r>
            <a:br>
              <a:rPr lang="fr-FR" dirty="0" smtClean="0"/>
            </a:br>
            <a:r>
              <a:rPr lang="fr-FR" dirty="0" smtClean="0"/>
              <a:t>          d’un vin </a:t>
            </a:r>
            <a:r>
              <a:rPr lang="fr-FR" sz="53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TROP VIEUX</a:t>
            </a:r>
            <a:br>
              <a:rPr lang="fr-FR" sz="53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fr-FR" dirty="0" smtClean="0"/>
              <a:t>déguster vos bouteilles au meilleur moment</a:t>
            </a:r>
            <a:br>
              <a:rPr lang="fr-FR" dirty="0" smtClean="0"/>
            </a:b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6178123" y="285728"/>
            <a:ext cx="2965877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48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VIEUX VIN </a:t>
            </a:r>
            <a:endParaRPr lang="zh-CN" altLang="en-US" sz="48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6" name="图片 5" descr="Fotolia_16775774_Subscription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00166" y="2143116"/>
            <a:ext cx="6858016" cy="4554951"/>
          </a:xfrm>
          <a:prstGeom prst="rect">
            <a:avLst/>
          </a:prstGeom>
        </p:spPr>
      </p:pic>
      <p:pic>
        <p:nvPicPr>
          <p:cNvPr id="5" name="内容占位符 4" descr="courbe-vie-vin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9481" y="0"/>
            <a:ext cx="9114519" cy="6858000"/>
          </a:xfrm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vi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12776"/>
            <a:ext cx="9144000" cy="5256584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57158" y="5714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Vin vieux ou trop vieux … Ce que l’oeil du vin vous révèle</a:t>
            </a:r>
            <a:br>
              <a:rPr lang="fr-FR" dirty="0" smtClean="0"/>
            </a:br>
            <a:endParaRPr lang="zh-CN" altLang="en-US" dirty="0"/>
          </a:p>
        </p:txBody>
      </p:sp>
      <p:pic>
        <p:nvPicPr>
          <p:cNvPr id="4" name="内容占位符 3" descr="blc-rouge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644008" y="3034477"/>
            <a:ext cx="4499992" cy="382352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矩形 6"/>
          <p:cNvSpPr/>
          <p:nvPr/>
        </p:nvSpPr>
        <p:spPr>
          <a:xfrm rot="20329584">
            <a:off x="439874" y="2636912"/>
            <a:ext cx="354250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La </a:t>
            </a:r>
            <a:r>
              <a:rPr lang="en-US" altLang="zh-CN" sz="54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brillance</a:t>
            </a:r>
            <a:endParaRPr lang="en-US" altLang="zh-CN" sz="54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en-US" altLang="zh-CN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La </a:t>
            </a:r>
            <a:r>
              <a:rPr lang="en-US" altLang="zh-CN" sz="54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limpidit</a:t>
            </a:r>
            <a:r>
              <a:rPr lang="fr-FR" altLang="zh-CN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é</a:t>
            </a:r>
            <a:endParaRPr lang="zh-CN" altLang="en-US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 descr="evolution-aromes-vin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117441" cy="4429156"/>
          </a:xfrm>
        </p:spPr>
      </p:pic>
      <p:pic>
        <p:nvPicPr>
          <p:cNvPr id="5" name="图片 4" descr="evolution-sensation-structure-vi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83594" y="1928803"/>
            <a:ext cx="7460406" cy="49291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le_vin_de_l__assassin_by_mattthesamurai-d3bp92x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963488"/>
            <a:ext cx="9540552" cy="782148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314820" y="5000636"/>
            <a:ext cx="4829180" cy="989034"/>
          </a:xfrm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FFFF00"/>
                </a:solidFill>
              </a:rPr>
              <a:t>Les verres à Bourgogne</a:t>
            </a:r>
            <a:endParaRPr lang="zh-CN" altLang="en-US" dirty="0">
              <a:solidFill>
                <a:srgbClr val="FFFF00"/>
              </a:solidFill>
            </a:endParaRPr>
          </a:p>
        </p:txBody>
      </p:sp>
      <p:pic>
        <p:nvPicPr>
          <p:cNvPr id="4" name="内容占位符 3" descr="image015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187624" y="404664"/>
            <a:ext cx="2357454" cy="359611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矩形 4"/>
          <p:cNvSpPr/>
          <p:nvPr/>
        </p:nvSpPr>
        <p:spPr>
          <a:xfrm>
            <a:off x="714348" y="4714884"/>
            <a:ext cx="307183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400" dirty="0" smtClean="0">
                <a:solidFill>
                  <a:srgbClr val="FFFF00"/>
                </a:solidFill>
                <a:ea typeface="+mj-ea"/>
                <a:cs typeface="+mj-cs"/>
              </a:rPr>
              <a:t>Les verres à Bordeaux</a:t>
            </a:r>
            <a:endParaRPr lang="zh-CN" altLang="en-US" dirty="0">
              <a:solidFill>
                <a:srgbClr val="FFFF00"/>
              </a:solidFill>
            </a:endParaRPr>
          </a:p>
        </p:txBody>
      </p:sp>
      <p:pic>
        <p:nvPicPr>
          <p:cNvPr id="6" name="内容占位符 3" descr="image01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64088" y="332656"/>
            <a:ext cx="2381258" cy="36324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port_win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786150" y="2571744"/>
            <a:ext cx="5357850" cy="1143000"/>
          </a:xfrm>
        </p:spPr>
        <p:txBody>
          <a:bodyPr>
            <a:normAutofit/>
          </a:bodyPr>
          <a:lstStyle/>
          <a:p>
            <a:endParaRPr lang="zh-CN" altLang="en-US" dirty="0"/>
          </a:p>
        </p:txBody>
      </p:sp>
      <p:pic>
        <p:nvPicPr>
          <p:cNvPr id="4" name="内容占位符 3" descr="image01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483768" cy="378879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5" name="矩形 4"/>
          <p:cNvSpPr/>
          <p:nvPr/>
        </p:nvSpPr>
        <p:spPr>
          <a:xfrm>
            <a:off x="0" y="4786322"/>
            <a:ext cx="485778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400" dirty="0" smtClean="0">
                <a:solidFill>
                  <a:prstClr val="black"/>
                </a:solidFill>
                <a:ea typeface="+mj-ea"/>
                <a:cs typeface="+mj-cs"/>
              </a:rPr>
              <a:t>       le Riesling</a:t>
            </a:r>
          </a:p>
          <a:p>
            <a:r>
              <a:rPr lang="fr-FR" sz="4400" dirty="0" smtClean="0">
                <a:solidFill>
                  <a:prstClr val="black"/>
                </a:solidFill>
                <a:ea typeface="+mj-ea"/>
                <a:cs typeface="+mj-cs"/>
              </a:rPr>
              <a:t> le Sauvignon blanc</a:t>
            </a:r>
            <a:endParaRPr lang="zh-CN" altLang="en-US" dirty="0"/>
          </a:p>
        </p:txBody>
      </p:sp>
      <p:pic>
        <p:nvPicPr>
          <p:cNvPr id="6" name="内容占位符 3" descr="image01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17623" y="3501008"/>
            <a:ext cx="2526377" cy="33569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7" name="矩形 6"/>
          <p:cNvSpPr/>
          <p:nvPr/>
        </p:nvSpPr>
        <p:spPr>
          <a:xfrm>
            <a:off x="4572000" y="476672"/>
            <a:ext cx="435768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8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Gewürztraminer Muscat </a:t>
            </a:r>
          </a:p>
          <a:p>
            <a:r>
              <a:rPr lang="fr-FR" sz="48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Pinot gris</a:t>
            </a:r>
            <a:endParaRPr lang="zh-CN" altLang="en-US" sz="4800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577</TotalTime>
  <Words>50</Words>
  <Application>Microsoft Office PowerPoint</Application>
  <PresentationFormat>全屏显示(4:3)</PresentationFormat>
  <Paragraphs>14</Paragraphs>
  <Slides>6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7" baseType="lpstr">
      <vt:lpstr>Office 主题</vt:lpstr>
      <vt:lpstr>幻灯片 1</vt:lpstr>
      <vt:lpstr>Comment distinguer un            d’un vin TROP VIEUX déguster vos bouteilles au meilleur moment </vt:lpstr>
      <vt:lpstr>Vin vieux ou trop vieux … Ce que l’oeil du vin vous révèle </vt:lpstr>
      <vt:lpstr>幻灯片 4</vt:lpstr>
      <vt:lpstr>Les verres à Bourgogne</vt:lpstr>
      <vt:lpstr>幻灯片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acer</dc:creator>
  <cp:lastModifiedBy>acer</cp:lastModifiedBy>
  <cp:revision>26</cp:revision>
  <dcterms:created xsi:type="dcterms:W3CDTF">2014-10-11T20:26:18Z</dcterms:created>
  <dcterms:modified xsi:type="dcterms:W3CDTF">2014-10-16T23:31:22Z</dcterms:modified>
</cp:coreProperties>
</file>